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9"/>
  </p:notesMasterIdLst>
  <p:handoutMasterIdLst>
    <p:handoutMasterId r:id="rId40"/>
  </p:handoutMasterIdLst>
  <p:sldIdLst>
    <p:sldId id="400" r:id="rId5"/>
    <p:sldId id="399" r:id="rId6"/>
    <p:sldId id="444" r:id="rId7"/>
    <p:sldId id="443" r:id="rId8"/>
    <p:sldId id="442" r:id="rId9"/>
    <p:sldId id="416" r:id="rId10"/>
    <p:sldId id="264" r:id="rId11"/>
    <p:sldId id="445" r:id="rId12"/>
    <p:sldId id="420" r:id="rId13"/>
    <p:sldId id="446" r:id="rId14"/>
    <p:sldId id="407" r:id="rId15"/>
    <p:sldId id="409" r:id="rId16"/>
    <p:sldId id="408" r:id="rId17"/>
    <p:sldId id="410" r:id="rId18"/>
    <p:sldId id="411" r:id="rId19"/>
    <p:sldId id="440" r:id="rId20"/>
    <p:sldId id="413" r:id="rId21"/>
    <p:sldId id="414" r:id="rId22"/>
    <p:sldId id="447" r:id="rId23"/>
    <p:sldId id="430" r:id="rId24"/>
    <p:sldId id="421" r:id="rId25"/>
    <p:sldId id="424" r:id="rId26"/>
    <p:sldId id="423" r:id="rId27"/>
    <p:sldId id="425" r:id="rId28"/>
    <p:sldId id="426" r:id="rId29"/>
    <p:sldId id="427" r:id="rId30"/>
    <p:sldId id="428" r:id="rId31"/>
    <p:sldId id="429" r:id="rId32"/>
    <p:sldId id="415" r:id="rId33"/>
    <p:sldId id="431" r:id="rId34"/>
    <p:sldId id="432" r:id="rId35"/>
    <p:sldId id="433" r:id="rId36"/>
    <p:sldId id="268" r:id="rId37"/>
    <p:sldId id="448" r:id="rId38"/>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24A"/>
    <a:srgbClr val="DBF9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6CE97A-4E76-4F63-8284-E36ACEF9C773}" v="3" dt="2023-11-24T11:17:48.269"/>
    <p1510:client id="{296F9AD2-B7C2-C144-9F4D-5338ACC1ADEB}" v="4" dt="2023-11-24T11:20:29.2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aike Mertens | POLYTEK" userId="c2c35d00-fbf5-4b4e-a5e3-93b1211dfdc7" providerId="ADAL" clId="{296CE97A-4E76-4F63-8284-E36ACEF9C773}"/>
    <pc:docChg chg="custSel modSld">
      <pc:chgData name="Maaike Mertens | POLYTEK" userId="c2c35d00-fbf5-4b4e-a5e3-93b1211dfdc7" providerId="ADAL" clId="{296CE97A-4E76-4F63-8284-E36ACEF9C773}" dt="2023-11-24T11:17:48.269" v="0" actId="27636"/>
      <pc:docMkLst>
        <pc:docMk/>
      </pc:docMkLst>
      <pc:sldChg chg="modSp mod">
        <pc:chgData name="Maaike Mertens | POLYTEK" userId="c2c35d00-fbf5-4b4e-a5e3-93b1211dfdc7" providerId="ADAL" clId="{296CE97A-4E76-4F63-8284-E36ACEF9C773}" dt="2023-11-24T11:17:48.269" v="0" actId="27636"/>
        <pc:sldMkLst>
          <pc:docMk/>
          <pc:sldMk cId="3870304137" sldId="430"/>
        </pc:sldMkLst>
        <pc:spChg chg="mod">
          <ac:chgData name="Maaike Mertens | POLYTEK" userId="c2c35d00-fbf5-4b4e-a5e3-93b1211dfdc7" providerId="ADAL" clId="{296CE97A-4E76-4F63-8284-E36ACEF9C773}" dt="2023-11-24T11:17:48.269" v="0" actId="27636"/>
          <ac:spMkLst>
            <pc:docMk/>
            <pc:sldMk cId="3870304137" sldId="430"/>
            <ac:spMk id="2" creationId="{9C79833E-CC69-0B14-3ADE-26422565B288}"/>
          </ac:spMkLst>
        </pc:spChg>
      </pc:sldChg>
    </pc:docChg>
  </pc:docChgLst>
  <pc:docChgLst>
    <pc:chgData name="Werner Herbots | POLYTEK" userId="5714ffcf-591b-4c61-93b6-2de7e76e2b8f" providerId="ADAL" clId="{296F9AD2-B7C2-C144-9F4D-5338ACC1ADEB}"/>
    <pc:docChg chg="custSel modSld">
      <pc:chgData name="Werner Herbots | POLYTEK" userId="5714ffcf-591b-4c61-93b6-2de7e76e2b8f" providerId="ADAL" clId="{296F9AD2-B7C2-C144-9F4D-5338ACC1ADEB}" dt="2023-11-24T11:20:29.221" v="0" actId="27636"/>
      <pc:docMkLst>
        <pc:docMk/>
      </pc:docMkLst>
      <pc:sldChg chg="modSp mod">
        <pc:chgData name="Werner Herbots | POLYTEK" userId="5714ffcf-591b-4c61-93b6-2de7e76e2b8f" providerId="ADAL" clId="{296F9AD2-B7C2-C144-9F4D-5338ACC1ADEB}" dt="2023-11-24T11:20:29.221" v="0" actId="27636"/>
        <pc:sldMkLst>
          <pc:docMk/>
          <pc:sldMk cId="3870304137" sldId="430"/>
        </pc:sldMkLst>
        <pc:spChg chg="mod">
          <ac:chgData name="Werner Herbots | POLYTEK" userId="5714ffcf-591b-4c61-93b6-2de7e76e2b8f" providerId="ADAL" clId="{296F9AD2-B7C2-C144-9F4D-5338ACC1ADEB}" dt="2023-11-24T11:20:29.221" v="0" actId="27636"/>
          <ac:spMkLst>
            <pc:docMk/>
            <pc:sldMk cId="3870304137" sldId="430"/>
            <ac:spMk id="2" creationId="{9C79833E-CC69-0B14-3ADE-26422565B28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FCDE18-E202-E520-5BD3-666F334DE8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a:extLst>
              <a:ext uri="{FF2B5EF4-FFF2-40B4-BE49-F238E27FC236}">
                <a16:creationId xmlns:a16="http://schemas.microsoft.com/office/drawing/2014/main" id="{2F6EB176-51A7-0B56-DEB8-802BD87D1B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608D59-F03C-7348-BD07-0E5867F8CBE1}" type="datetimeFigureOut">
              <a:t>11/24/2023</a:t>
            </a:fld>
            <a:endParaRPr lang="en-BE"/>
          </a:p>
        </p:txBody>
      </p:sp>
      <p:sp>
        <p:nvSpPr>
          <p:cNvPr id="4" name="Footer Placeholder 3">
            <a:extLst>
              <a:ext uri="{FF2B5EF4-FFF2-40B4-BE49-F238E27FC236}">
                <a16:creationId xmlns:a16="http://schemas.microsoft.com/office/drawing/2014/main" id="{E116A5D0-F759-2CFC-5FF6-DE587D5A5D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5" name="Slide Number Placeholder 4">
            <a:extLst>
              <a:ext uri="{FF2B5EF4-FFF2-40B4-BE49-F238E27FC236}">
                <a16:creationId xmlns:a16="http://schemas.microsoft.com/office/drawing/2014/main" id="{BD1DCED6-7119-A550-A76F-CE0A87137D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E1C64-CF75-014E-81F6-34DFC4E7573B}" type="slidenum">
              <a:t>‹#›</a:t>
            </a:fld>
            <a:endParaRPr lang="en-BE"/>
          </a:p>
        </p:txBody>
      </p:sp>
    </p:spTree>
    <p:extLst>
      <p:ext uri="{BB962C8B-B14F-4D97-AF65-F5344CB8AC3E}">
        <p14:creationId xmlns:p14="http://schemas.microsoft.com/office/powerpoint/2010/main" val="1138543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4B9378-0B54-E04E-8C35-8CE0AAD3E5BD}" type="datetimeFigureOut">
              <a:rPr lang="en-BE" smtClean="0"/>
              <a:t>11/24/2023</a:t>
            </a:fld>
            <a:endParaRPr lang="en-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8AFA6-5159-5743-9AD8-4D7C33B79CC2}" type="slidenum">
              <a:rPr lang="en-BE" smtClean="0"/>
              <a:t>‹#›</a:t>
            </a:fld>
            <a:endParaRPr lang="en-BE"/>
          </a:p>
        </p:txBody>
      </p:sp>
    </p:spTree>
    <p:extLst>
      <p:ext uri="{BB962C8B-B14F-4D97-AF65-F5344CB8AC3E}">
        <p14:creationId xmlns:p14="http://schemas.microsoft.com/office/powerpoint/2010/main" val="1515122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Intro slide">
    <p:bg>
      <p:bgPr>
        <a:solidFill>
          <a:srgbClr val="00224A"/>
        </a:solidFill>
        <a:effectLst/>
      </p:bgPr>
    </p:bg>
    <p:spTree>
      <p:nvGrpSpPr>
        <p:cNvPr id="1" name=""/>
        <p:cNvGrpSpPr/>
        <p:nvPr/>
      </p:nvGrpSpPr>
      <p:grpSpPr>
        <a:xfrm>
          <a:off x="0" y="0"/>
          <a:ext cx="0" cy="0"/>
          <a:chOff x="0" y="0"/>
          <a:chExt cx="0" cy="0"/>
        </a:xfrm>
      </p:grpSpPr>
      <p:pic>
        <p:nvPicPr>
          <p:cNvPr id="6" name="Picture 5" descr="A picture containing font, graphics, logo, text&#10;&#10;Description automatically generated">
            <a:extLst>
              <a:ext uri="{FF2B5EF4-FFF2-40B4-BE49-F238E27FC236}">
                <a16:creationId xmlns:a16="http://schemas.microsoft.com/office/drawing/2014/main" id="{7D0103DF-81C4-14F8-DCFF-2335C484CA9E}"/>
              </a:ext>
            </a:extLst>
          </p:cNvPr>
          <p:cNvPicPr>
            <a:picLocks noChangeAspect="1"/>
          </p:cNvPicPr>
          <p:nvPr userDrawn="1"/>
        </p:nvPicPr>
        <p:blipFill>
          <a:blip r:embed="rId2"/>
          <a:stretch>
            <a:fillRect/>
          </a:stretch>
        </p:blipFill>
        <p:spPr>
          <a:xfrm>
            <a:off x="2992456" y="2622078"/>
            <a:ext cx="6207087" cy="1613843"/>
          </a:xfrm>
          <a:prstGeom prst="rect">
            <a:avLst/>
          </a:prstGeom>
        </p:spPr>
      </p:pic>
    </p:spTree>
    <p:extLst>
      <p:ext uri="{BB962C8B-B14F-4D97-AF65-F5344CB8AC3E}">
        <p14:creationId xmlns:p14="http://schemas.microsoft.com/office/powerpoint/2010/main" val="14682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Four Content (Blue)">
    <p:bg>
      <p:bgPr>
        <a:solidFill>
          <a:srgbClr val="00224A"/>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8"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a:cxnSpLocks/>
          </p:cNvCxnSpPr>
          <p:nvPr userDrawn="1"/>
        </p:nvCxnSpPr>
        <p:spPr>
          <a:xfrm>
            <a:off x="359999" y="2034073"/>
            <a:ext cx="2520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89216333-8356-FF39-AB0C-0F962C96A242}"/>
              </a:ext>
            </a:extLst>
          </p:cNvPr>
          <p:cNvSpPr>
            <a:spLocks noGrp="1"/>
          </p:cNvSpPr>
          <p:nvPr>
            <p:ph sz="half" idx="14"/>
          </p:nvPr>
        </p:nvSpPr>
        <p:spPr>
          <a:xfrm>
            <a:off x="9313198" y="2214000"/>
            <a:ext cx="2520001"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19" name="Straight Connector 18">
            <a:extLst>
              <a:ext uri="{FF2B5EF4-FFF2-40B4-BE49-F238E27FC236}">
                <a16:creationId xmlns:a16="http://schemas.microsoft.com/office/drawing/2014/main" id="{D4194E2D-381C-1E0D-840A-03C5946DB479}"/>
              </a:ext>
            </a:extLst>
          </p:cNvPr>
          <p:cNvCxnSpPr>
            <a:cxnSpLocks/>
          </p:cNvCxnSpPr>
          <p:nvPr userDrawn="1"/>
        </p:nvCxnSpPr>
        <p:spPr>
          <a:xfrm>
            <a:off x="93131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BC058417-1F16-C8A8-7FF9-E0A401D19B76}"/>
              </a:ext>
            </a:extLst>
          </p:cNvPr>
          <p:cNvSpPr>
            <a:spLocks noGrp="1"/>
          </p:cNvSpPr>
          <p:nvPr>
            <p:ph sz="half" idx="15"/>
          </p:nvPr>
        </p:nvSpPr>
        <p:spPr>
          <a:xfrm>
            <a:off x="33443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20" name="Content Placeholder 2">
            <a:extLst>
              <a:ext uri="{FF2B5EF4-FFF2-40B4-BE49-F238E27FC236}">
                <a16:creationId xmlns:a16="http://schemas.microsoft.com/office/drawing/2014/main" id="{6141AF29-9C77-5F52-DB17-33FBAF0B92C7}"/>
              </a:ext>
            </a:extLst>
          </p:cNvPr>
          <p:cNvSpPr>
            <a:spLocks noGrp="1"/>
          </p:cNvSpPr>
          <p:nvPr>
            <p:ph sz="half" idx="16"/>
          </p:nvPr>
        </p:nvSpPr>
        <p:spPr>
          <a:xfrm>
            <a:off x="63287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22" name="Straight Connector 21">
            <a:extLst>
              <a:ext uri="{FF2B5EF4-FFF2-40B4-BE49-F238E27FC236}">
                <a16:creationId xmlns:a16="http://schemas.microsoft.com/office/drawing/2014/main" id="{182FD86B-19FB-6E4B-28B0-5D6C586876B8}"/>
              </a:ext>
            </a:extLst>
          </p:cNvPr>
          <p:cNvCxnSpPr>
            <a:cxnSpLocks/>
          </p:cNvCxnSpPr>
          <p:nvPr userDrawn="1"/>
        </p:nvCxnSpPr>
        <p:spPr>
          <a:xfrm>
            <a:off x="63299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E5F030E-7597-6437-13BC-DF9661FAA90A}"/>
              </a:ext>
            </a:extLst>
          </p:cNvPr>
          <p:cNvCxnSpPr>
            <a:cxnSpLocks/>
          </p:cNvCxnSpPr>
          <p:nvPr userDrawn="1"/>
        </p:nvCxnSpPr>
        <p:spPr>
          <a:xfrm>
            <a:off x="33455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960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Content (Green)">
    <p:bg>
      <p:bgPr>
        <a:solidFill>
          <a:srgbClr val="DBF9C0"/>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8"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a:cxnSpLocks/>
          </p:cNvCxnSpPr>
          <p:nvPr userDrawn="1"/>
        </p:nvCxnSpPr>
        <p:spPr>
          <a:xfrm>
            <a:off x="359999" y="2034073"/>
            <a:ext cx="2520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89216333-8356-FF39-AB0C-0F962C96A242}"/>
              </a:ext>
            </a:extLst>
          </p:cNvPr>
          <p:cNvSpPr>
            <a:spLocks noGrp="1"/>
          </p:cNvSpPr>
          <p:nvPr>
            <p:ph sz="half" idx="14"/>
          </p:nvPr>
        </p:nvSpPr>
        <p:spPr>
          <a:xfrm>
            <a:off x="9313198" y="2214000"/>
            <a:ext cx="2520001"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19" name="Straight Connector 18">
            <a:extLst>
              <a:ext uri="{FF2B5EF4-FFF2-40B4-BE49-F238E27FC236}">
                <a16:creationId xmlns:a16="http://schemas.microsoft.com/office/drawing/2014/main" id="{D4194E2D-381C-1E0D-840A-03C5946DB479}"/>
              </a:ext>
            </a:extLst>
          </p:cNvPr>
          <p:cNvCxnSpPr>
            <a:cxnSpLocks/>
          </p:cNvCxnSpPr>
          <p:nvPr userDrawn="1"/>
        </p:nvCxnSpPr>
        <p:spPr>
          <a:xfrm>
            <a:off x="93131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BC058417-1F16-C8A8-7FF9-E0A401D19B76}"/>
              </a:ext>
            </a:extLst>
          </p:cNvPr>
          <p:cNvSpPr>
            <a:spLocks noGrp="1"/>
          </p:cNvSpPr>
          <p:nvPr>
            <p:ph sz="half" idx="15"/>
          </p:nvPr>
        </p:nvSpPr>
        <p:spPr>
          <a:xfrm>
            <a:off x="33443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20" name="Content Placeholder 2">
            <a:extLst>
              <a:ext uri="{FF2B5EF4-FFF2-40B4-BE49-F238E27FC236}">
                <a16:creationId xmlns:a16="http://schemas.microsoft.com/office/drawing/2014/main" id="{6141AF29-9C77-5F52-DB17-33FBAF0B92C7}"/>
              </a:ext>
            </a:extLst>
          </p:cNvPr>
          <p:cNvSpPr>
            <a:spLocks noGrp="1"/>
          </p:cNvSpPr>
          <p:nvPr>
            <p:ph sz="half" idx="16"/>
          </p:nvPr>
        </p:nvSpPr>
        <p:spPr>
          <a:xfrm>
            <a:off x="6328799" y="2214000"/>
            <a:ext cx="2520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22" name="Straight Connector 21">
            <a:extLst>
              <a:ext uri="{FF2B5EF4-FFF2-40B4-BE49-F238E27FC236}">
                <a16:creationId xmlns:a16="http://schemas.microsoft.com/office/drawing/2014/main" id="{182FD86B-19FB-6E4B-28B0-5D6C586876B8}"/>
              </a:ext>
            </a:extLst>
          </p:cNvPr>
          <p:cNvCxnSpPr>
            <a:cxnSpLocks/>
          </p:cNvCxnSpPr>
          <p:nvPr userDrawn="1"/>
        </p:nvCxnSpPr>
        <p:spPr>
          <a:xfrm>
            <a:off x="63299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E5F030E-7597-6437-13BC-DF9661FAA90A}"/>
              </a:ext>
            </a:extLst>
          </p:cNvPr>
          <p:cNvCxnSpPr>
            <a:cxnSpLocks/>
          </p:cNvCxnSpPr>
          <p:nvPr userDrawn="1"/>
        </p:nvCxnSpPr>
        <p:spPr>
          <a:xfrm>
            <a:off x="3345598" y="2034073"/>
            <a:ext cx="2518801"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079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Green)">
    <p:bg>
      <p:bgPr>
        <a:solidFill>
          <a:srgbClr val="DBF9C0"/>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8"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p:nvPr userDrawn="1"/>
        </p:nvCxnSpPr>
        <p:spPr>
          <a:xfrm>
            <a:off x="359999"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7E72F71-A083-92E7-6140-0EFADFFCC87E}"/>
              </a:ext>
            </a:extLst>
          </p:cNvPr>
          <p:cNvCxnSpPr/>
          <p:nvPr userDrawn="1"/>
        </p:nvCxnSpPr>
        <p:spPr>
          <a:xfrm>
            <a:off x="4242000"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89216333-8356-FF39-AB0C-0F962C96A242}"/>
              </a:ext>
            </a:extLst>
          </p:cNvPr>
          <p:cNvSpPr>
            <a:spLocks noGrp="1"/>
          </p:cNvSpPr>
          <p:nvPr>
            <p:ph sz="half" idx="14"/>
          </p:nvPr>
        </p:nvSpPr>
        <p:spPr>
          <a:xfrm>
            <a:off x="8125200"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18" name="Content Placeholder 2">
            <a:extLst>
              <a:ext uri="{FF2B5EF4-FFF2-40B4-BE49-F238E27FC236}">
                <a16:creationId xmlns:a16="http://schemas.microsoft.com/office/drawing/2014/main" id="{12071991-ED93-FD99-6C82-409969D3FCCF}"/>
              </a:ext>
            </a:extLst>
          </p:cNvPr>
          <p:cNvSpPr>
            <a:spLocks noGrp="1"/>
          </p:cNvSpPr>
          <p:nvPr>
            <p:ph sz="half" idx="15"/>
          </p:nvPr>
        </p:nvSpPr>
        <p:spPr>
          <a:xfrm>
            <a:off x="4242599"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19" name="Straight Connector 18">
            <a:extLst>
              <a:ext uri="{FF2B5EF4-FFF2-40B4-BE49-F238E27FC236}">
                <a16:creationId xmlns:a16="http://schemas.microsoft.com/office/drawing/2014/main" id="{D4194E2D-381C-1E0D-840A-03C5946DB479}"/>
              </a:ext>
            </a:extLst>
          </p:cNvPr>
          <p:cNvCxnSpPr/>
          <p:nvPr userDrawn="1"/>
        </p:nvCxnSpPr>
        <p:spPr>
          <a:xfrm>
            <a:off x="8123999"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958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lumn right">
    <p:bg>
      <p:bgPr>
        <a:solidFill>
          <a:schemeClr val="bg1"/>
        </a:solidFill>
        <a:effectLst/>
      </p:bgPr>
    </p:bg>
    <p:spTree>
      <p:nvGrpSpPr>
        <p:cNvPr id="1" name=""/>
        <p:cNvGrpSpPr/>
        <p:nvPr/>
      </p:nvGrpSpPr>
      <p:grpSpPr>
        <a:xfrm>
          <a:off x="0" y="0"/>
          <a:ext cx="0" cy="0"/>
          <a:chOff x="0" y="0"/>
          <a:chExt cx="0" cy="0"/>
        </a:xfrm>
      </p:grpSpPr>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7" name="Content Placeholder 2">
            <a:extLst>
              <a:ext uri="{FF2B5EF4-FFF2-40B4-BE49-F238E27FC236}">
                <a16:creationId xmlns:a16="http://schemas.microsoft.com/office/drawing/2014/main" id="{89216333-8356-FF39-AB0C-0F962C96A242}"/>
              </a:ext>
            </a:extLst>
          </p:cNvPr>
          <p:cNvSpPr>
            <a:spLocks noGrp="1"/>
          </p:cNvSpPr>
          <p:nvPr>
            <p:ph sz="half" idx="14"/>
          </p:nvPr>
        </p:nvSpPr>
        <p:spPr>
          <a:xfrm>
            <a:off x="8125200" y="360022"/>
            <a:ext cx="3708000" cy="6138535"/>
          </a:xfrm>
          <a:prstGeom prst="roundRect">
            <a:avLst>
              <a:gd name="adj" fmla="val 1407"/>
            </a:avLst>
          </a:prstGeom>
          <a:solidFill>
            <a:srgbClr val="DBF9C0"/>
          </a:solidFill>
        </p:spPr>
        <p:txBody>
          <a:bodyPr lIns="288000" tIns="251999" rIns="288000" bIns="251999"/>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2" name="Subtitle 2">
            <a:extLst>
              <a:ext uri="{FF2B5EF4-FFF2-40B4-BE49-F238E27FC236}">
                <a16:creationId xmlns:a16="http://schemas.microsoft.com/office/drawing/2014/main" id="{1EBCB681-32DC-57EA-BD59-FB896BC66216}"/>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3" name="Oval 2">
            <a:extLst>
              <a:ext uri="{FF2B5EF4-FFF2-40B4-BE49-F238E27FC236}">
                <a16:creationId xmlns:a16="http://schemas.microsoft.com/office/drawing/2014/main" id="{7379C881-91AB-F696-1F30-65F80A14E43D}"/>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31416612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00224A"/>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9B26D729-F05D-CC89-E270-DB80083BAC24}"/>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1" name="Subtitle 2">
            <a:extLst>
              <a:ext uri="{FF2B5EF4-FFF2-40B4-BE49-F238E27FC236}">
                <a16:creationId xmlns:a16="http://schemas.microsoft.com/office/drawing/2014/main" id="{A9EB39FA-A736-F419-4B41-24DCE86C8635}"/>
              </a:ext>
            </a:extLst>
          </p:cNvPr>
          <p:cNvSpPr>
            <a:spLocks noGrp="1"/>
          </p:cNvSpPr>
          <p:nvPr>
            <p:ph type="subTitle" idx="13" hasCustomPrompt="1"/>
          </p:nvPr>
        </p:nvSpPr>
        <p:spPr>
          <a:xfrm>
            <a:off x="538128"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12" name="Oval 11">
            <a:extLst>
              <a:ext uri="{FF2B5EF4-FFF2-40B4-BE49-F238E27FC236}">
                <a16:creationId xmlns:a16="http://schemas.microsoft.com/office/drawing/2014/main" id="{327C2853-E550-5555-53E7-54FFFC34B78E}"/>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230D565B-216F-3F8E-F46D-8DDBB19E57EB}"/>
              </a:ext>
            </a:extLst>
          </p:cNvPr>
          <p:cNvSpPr>
            <a:spLocks noGrp="1"/>
          </p:cNvSpPr>
          <p:nvPr>
            <p:ph type="title"/>
          </p:nvPr>
        </p:nvSpPr>
        <p:spPr>
          <a:xfrm>
            <a:off x="360000" y="792000"/>
            <a:ext cx="11473200" cy="1080000"/>
          </a:xfrm>
        </p:spPr>
        <p:txBody>
          <a:bodyPr lIns="0" tIns="0" rIns="0" bIns="0" anchor="t">
            <a:normAutofit/>
          </a:bodyPr>
          <a:lstStyle>
            <a:lvl1pPr>
              <a:defRPr sz="3200"/>
            </a:lvl1pPr>
          </a:lstStyle>
          <a:p>
            <a:r>
              <a:rPr lang="en-GB"/>
              <a:t>Click to edit Master title style</a:t>
            </a:r>
            <a:endParaRPr lang="en-BE"/>
          </a:p>
        </p:txBody>
      </p:sp>
      <p:sp>
        <p:nvSpPr>
          <p:cNvPr id="3" name="Text Placeholder 2">
            <a:extLst>
              <a:ext uri="{FF2B5EF4-FFF2-40B4-BE49-F238E27FC236}">
                <a16:creationId xmlns:a16="http://schemas.microsoft.com/office/drawing/2014/main" id="{6FA168D8-1576-E63A-0589-4485E7B65B12}"/>
              </a:ext>
            </a:extLst>
          </p:cNvPr>
          <p:cNvSpPr>
            <a:spLocks noGrp="1"/>
          </p:cNvSpPr>
          <p:nvPr>
            <p:ph type="body" idx="1"/>
          </p:nvPr>
        </p:nvSpPr>
        <p:spPr>
          <a:xfrm>
            <a:off x="360000" y="2214000"/>
            <a:ext cx="5616000" cy="659825"/>
          </a:xfrm>
        </p:spPr>
        <p:txBody>
          <a:bodyPr lIns="0" tIns="0" rIns="0" bIns="0" anchor="t">
            <a:normAutofit/>
          </a:bodyPr>
          <a:lstStyle>
            <a:lvl1pPr marL="0" indent="0">
              <a:buNone/>
              <a:defRPr sz="2200" b="1" i="0">
                <a:latin typeface="Space Grotesk 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840ED39-ACB7-B313-6D8F-B67839932D25}"/>
              </a:ext>
            </a:extLst>
          </p:cNvPr>
          <p:cNvSpPr>
            <a:spLocks noGrp="1"/>
          </p:cNvSpPr>
          <p:nvPr>
            <p:ph sz="half" idx="2"/>
          </p:nvPr>
        </p:nvSpPr>
        <p:spPr>
          <a:xfrm>
            <a:off x="360000" y="2948473"/>
            <a:ext cx="5637576" cy="306204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5" name="Text Placeholder 4">
            <a:extLst>
              <a:ext uri="{FF2B5EF4-FFF2-40B4-BE49-F238E27FC236}">
                <a16:creationId xmlns:a16="http://schemas.microsoft.com/office/drawing/2014/main" id="{17E16108-0B19-7BEE-3C22-39ED4747A3BA}"/>
              </a:ext>
            </a:extLst>
          </p:cNvPr>
          <p:cNvSpPr>
            <a:spLocks noGrp="1"/>
          </p:cNvSpPr>
          <p:nvPr>
            <p:ph type="body" sz="quarter" idx="3"/>
          </p:nvPr>
        </p:nvSpPr>
        <p:spPr>
          <a:xfrm>
            <a:off x="6210292" y="2214000"/>
            <a:ext cx="5622908" cy="659821"/>
          </a:xfrm>
        </p:spPr>
        <p:txBody>
          <a:bodyPr lIns="0" tIns="0" rIns="0" bIns="0" anchor="t">
            <a:normAutofit/>
          </a:bodyPr>
          <a:lstStyle>
            <a:lvl1pPr marL="0" indent="0">
              <a:buNone/>
              <a:defRPr sz="2200" b="1" i="0">
                <a:latin typeface="Space Grotesk 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ECADEE-0128-0E0E-420A-07A0CE93A722}"/>
              </a:ext>
            </a:extLst>
          </p:cNvPr>
          <p:cNvSpPr>
            <a:spLocks noGrp="1"/>
          </p:cNvSpPr>
          <p:nvPr>
            <p:ph sz="quarter" idx="4"/>
          </p:nvPr>
        </p:nvSpPr>
        <p:spPr>
          <a:xfrm>
            <a:off x="6210291" y="2948473"/>
            <a:ext cx="5622909" cy="306204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13" name="Straight Connector 12">
            <a:extLst>
              <a:ext uri="{FF2B5EF4-FFF2-40B4-BE49-F238E27FC236}">
                <a16:creationId xmlns:a16="http://schemas.microsoft.com/office/drawing/2014/main" id="{59F038D7-1979-585C-1818-AE12330FAF0B}"/>
              </a:ext>
            </a:extLst>
          </p:cNvPr>
          <p:cNvCxnSpPr/>
          <p:nvPr userDrawn="1"/>
        </p:nvCxnSpPr>
        <p:spPr>
          <a:xfrm>
            <a:off x="359999"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84BDFA0-46F2-427A-F4AC-27CE6790AD02}"/>
              </a:ext>
            </a:extLst>
          </p:cNvPr>
          <p:cNvCxnSpPr/>
          <p:nvPr userDrawn="1"/>
        </p:nvCxnSpPr>
        <p:spPr>
          <a:xfrm>
            <a:off x="6210293"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circle, graphics, screenshot, colorfulness&#10;&#10;Description automatically generated">
            <a:extLst>
              <a:ext uri="{FF2B5EF4-FFF2-40B4-BE49-F238E27FC236}">
                <a16:creationId xmlns:a16="http://schemas.microsoft.com/office/drawing/2014/main" id="{3DC616C5-2F9C-BC5F-EE4B-66A46069F0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6" name="TextBox 15">
            <a:extLst>
              <a:ext uri="{FF2B5EF4-FFF2-40B4-BE49-F238E27FC236}">
                <a16:creationId xmlns:a16="http://schemas.microsoft.com/office/drawing/2014/main" id="{E7AC43D4-B576-C119-09CE-3572BD20B6DE}"/>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Tree>
    <p:extLst>
      <p:ext uri="{BB962C8B-B14F-4D97-AF65-F5344CB8AC3E}">
        <p14:creationId xmlns:p14="http://schemas.microsoft.com/office/powerpoint/2010/main" val="18194895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White)">
    <p:bg>
      <p:bgPr>
        <a:solidFill>
          <a:srgbClr val="00224A"/>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C3D1574-E530-00FD-E01C-7D97A33DE64E}"/>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0689A8D7-A882-CF10-49F3-5A016B715EBF}"/>
              </a:ext>
            </a:extLst>
          </p:cNvPr>
          <p:cNvSpPr>
            <a:spLocks noGrp="1"/>
          </p:cNvSpPr>
          <p:nvPr>
            <p:ph type="title"/>
          </p:nvPr>
        </p:nvSpPr>
        <p:spPr>
          <a:xfrm>
            <a:off x="360000" y="792000"/>
            <a:ext cx="11473200" cy="927624"/>
          </a:xfrm>
        </p:spPr>
        <p:txBody>
          <a:bodyPr lIns="0" tIns="0" rIns="0" bIns="0" anchor="t">
            <a:normAutofit/>
          </a:bodyPr>
          <a:lstStyle>
            <a:lvl1pPr>
              <a:defRPr sz="3200"/>
            </a:lvl1pPr>
          </a:lstStyle>
          <a:p>
            <a:r>
              <a:rPr lang="en-GB"/>
              <a:t>Click to edit Master title style</a:t>
            </a:r>
            <a:endParaRPr lang="en-BE"/>
          </a:p>
        </p:txBody>
      </p:sp>
      <p:pic>
        <p:nvPicPr>
          <p:cNvPr id="7" name="Picture 6" descr="A picture containing circle, graphics, screenshot, colorfulness&#10;&#10;Description automatically generated">
            <a:extLst>
              <a:ext uri="{FF2B5EF4-FFF2-40B4-BE49-F238E27FC236}">
                <a16:creationId xmlns:a16="http://schemas.microsoft.com/office/drawing/2014/main" id="{D55893EC-447E-E06C-CCEC-AD68B2306E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8" name="TextBox 7">
            <a:extLst>
              <a:ext uri="{FF2B5EF4-FFF2-40B4-BE49-F238E27FC236}">
                <a16:creationId xmlns:a16="http://schemas.microsoft.com/office/drawing/2014/main" id="{FC5CBF16-17F5-6435-ECE0-51B3707D2922}"/>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
        <p:nvSpPr>
          <p:cNvPr id="9" name="Oval 8">
            <a:extLst>
              <a:ext uri="{FF2B5EF4-FFF2-40B4-BE49-F238E27FC236}">
                <a16:creationId xmlns:a16="http://schemas.microsoft.com/office/drawing/2014/main" id="{23432507-4E68-C128-526B-90E6CA8AF92F}"/>
              </a:ext>
            </a:extLst>
          </p:cNvPr>
          <p:cNvSpPr/>
          <p:nvPr userDrawn="1"/>
        </p:nvSpPr>
        <p:spPr>
          <a:xfrm rot="1397285">
            <a:off x="7709535" y="1768646"/>
            <a:ext cx="147627" cy="147627"/>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0" name="Oval 9">
            <a:extLst>
              <a:ext uri="{FF2B5EF4-FFF2-40B4-BE49-F238E27FC236}">
                <a16:creationId xmlns:a16="http://schemas.microsoft.com/office/drawing/2014/main" id="{40321099-478B-D400-7742-DEA360410695}"/>
              </a:ext>
            </a:extLst>
          </p:cNvPr>
          <p:cNvSpPr/>
          <p:nvPr userDrawn="1"/>
        </p:nvSpPr>
        <p:spPr>
          <a:xfrm rot="19824302">
            <a:off x="10694397" y="2014124"/>
            <a:ext cx="218850" cy="218850"/>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1" name="Oval 10">
            <a:extLst>
              <a:ext uri="{FF2B5EF4-FFF2-40B4-BE49-F238E27FC236}">
                <a16:creationId xmlns:a16="http://schemas.microsoft.com/office/drawing/2014/main" id="{C1A92FB3-98D0-F8A7-9854-58106CF40DE7}"/>
              </a:ext>
            </a:extLst>
          </p:cNvPr>
          <p:cNvSpPr/>
          <p:nvPr userDrawn="1"/>
        </p:nvSpPr>
        <p:spPr>
          <a:xfrm>
            <a:off x="7167603" y="5147047"/>
            <a:ext cx="166621" cy="166621"/>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2" name="Oval 11">
            <a:extLst>
              <a:ext uri="{FF2B5EF4-FFF2-40B4-BE49-F238E27FC236}">
                <a16:creationId xmlns:a16="http://schemas.microsoft.com/office/drawing/2014/main" id="{C343D80C-C7BE-B5B2-8C51-082F6C726A97}"/>
              </a:ext>
            </a:extLst>
          </p:cNvPr>
          <p:cNvSpPr/>
          <p:nvPr userDrawn="1"/>
        </p:nvSpPr>
        <p:spPr>
          <a:xfrm>
            <a:off x="11398955" y="4566135"/>
            <a:ext cx="242596" cy="242596"/>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3" name="Straight Connector 12">
            <a:extLst>
              <a:ext uri="{FF2B5EF4-FFF2-40B4-BE49-F238E27FC236}">
                <a16:creationId xmlns:a16="http://schemas.microsoft.com/office/drawing/2014/main" id="{569E680B-A02D-A181-F6AF-F4CAAA79E1D3}"/>
              </a:ext>
            </a:extLst>
          </p:cNvPr>
          <p:cNvCxnSpPr>
            <a:cxnSpLocks/>
            <a:stCxn id="9" idx="7"/>
            <a:endCxn id="10" idx="1"/>
          </p:cNvCxnSpPr>
          <p:nvPr userDrawn="1"/>
        </p:nvCxnSpPr>
        <p:spPr>
          <a:xfrm>
            <a:off x="7851926" y="1815153"/>
            <a:ext cx="2846403" cy="279328"/>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BB7781E-C9C3-CC68-4AFA-B764BBB3A837}"/>
              </a:ext>
            </a:extLst>
          </p:cNvPr>
          <p:cNvCxnSpPr>
            <a:cxnSpLocks/>
            <a:stCxn id="11" idx="6"/>
            <a:endCxn id="12" idx="2"/>
          </p:cNvCxnSpPr>
          <p:nvPr userDrawn="1"/>
        </p:nvCxnSpPr>
        <p:spPr>
          <a:xfrm flipV="1">
            <a:off x="7334224" y="4687433"/>
            <a:ext cx="4064731" cy="542925"/>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2771C9E-C8B1-A189-8A8C-51B384FBA971}"/>
              </a:ext>
            </a:extLst>
          </p:cNvPr>
          <p:cNvCxnSpPr>
            <a:cxnSpLocks/>
            <a:stCxn id="11" idx="0"/>
            <a:endCxn id="9" idx="4"/>
          </p:cNvCxnSpPr>
          <p:nvPr userDrawn="1"/>
        </p:nvCxnSpPr>
        <p:spPr>
          <a:xfrm flipV="1">
            <a:off x="7250914" y="1910260"/>
            <a:ext cx="503252" cy="3236787"/>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94CEF6E-ED43-B2D6-5879-816920E44B40}"/>
              </a:ext>
            </a:extLst>
          </p:cNvPr>
          <p:cNvCxnSpPr>
            <a:cxnSpLocks/>
            <a:stCxn id="12" idx="0"/>
            <a:endCxn id="10" idx="4"/>
          </p:cNvCxnSpPr>
          <p:nvPr userDrawn="1"/>
        </p:nvCxnSpPr>
        <p:spPr>
          <a:xfrm flipH="1" flipV="1">
            <a:off x="10857863" y="2218698"/>
            <a:ext cx="662390" cy="2347437"/>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36230FEB-16AA-C9D2-3F18-FBB084BD30F4}"/>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4" name="Oval 3">
            <a:extLst>
              <a:ext uri="{FF2B5EF4-FFF2-40B4-BE49-F238E27FC236}">
                <a16:creationId xmlns:a16="http://schemas.microsoft.com/office/drawing/2014/main" id="{EBEE0E87-2163-9CD5-49E0-C79D48FF1F24}"/>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2260929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EmptyBackground (blue)">
    <p:bg>
      <p:bgPr>
        <a:solidFill>
          <a:srgbClr val="00224A"/>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C3D1574-E530-00FD-E01C-7D97A33DE64E}"/>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0689A8D7-A882-CF10-49F3-5A016B715EBF}"/>
              </a:ext>
            </a:extLst>
          </p:cNvPr>
          <p:cNvSpPr>
            <a:spLocks noGrp="1"/>
          </p:cNvSpPr>
          <p:nvPr>
            <p:ph type="title"/>
          </p:nvPr>
        </p:nvSpPr>
        <p:spPr>
          <a:xfrm>
            <a:off x="360000" y="792000"/>
            <a:ext cx="11473200" cy="927624"/>
          </a:xfrm>
        </p:spPr>
        <p:txBody>
          <a:bodyPr lIns="0" tIns="0" rIns="0" bIns="0" anchor="t">
            <a:normAutofit/>
          </a:bodyPr>
          <a:lstStyle>
            <a:lvl1pPr>
              <a:defRPr sz="3200"/>
            </a:lvl1pPr>
          </a:lstStyle>
          <a:p>
            <a:r>
              <a:rPr lang="en-GB"/>
              <a:t>Click to edit Master title style</a:t>
            </a:r>
            <a:endParaRPr lang="en-BE"/>
          </a:p>
        </p:txBody>
      </p:sp>
      <p:pic>
        <p:nvPicPr>
          <p:cNvPr id="7" name="Picture 6" descr="A picture containing circle, graphics, screenshot, colorfulness&#10;&#10;Description automatically generated">
            <a:extLst>
              <a:ext uri="{FF2B5EF4-FFF2-40B4-BE49-F238E27FC236}">
                <a16:creationId xmlns:a16="http://schemas.microsoft.com/office/drawing/2014/main" id="{D55893EC-447E-E06C-CCEC-AD68B2306E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8" name="TextBox 7">
            <a:extLst>
              <a:ext uri="{FF2B5EF4-FFF2-40B4-BE49-F238E27FC236}">
                <a16:creationId xmlns:a16="http://schemas.microsoft.com/office/drawing/2014/main" id="{FC5CBF16-17F5-6435-ECE0-51B3707D2922}"/>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
        <p:nvSpPr>
          <p:cNvPr id="3" name="Subtitle 2">
            <a:extLst>
              <a:ext uri="{FF2B5EF4-FFF2-40B4-BE49-F238E27FC236}">
                <a16:creationId xmlns:a16="http://schemas.microsoft.com/office/drawing/2014/main" id="{CF351FF3-6720-A0DF-C29D-8E9A7AF47D4B}"/>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4" name="Oval 3">
            <a:extLst>
              <a:ext uri="{FF2B5EF4-FFF2-40B4-BE49-F238E27FC236}">
                <a16:creationId xmlns:a16="http://schemas.microsoft.com/office/drawing/2014/main" id="{616B720D-A789-97EB-F083-DDEC1A2E1399}"/>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3124219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EmptyBackground (green)">
    <p:bg>
      <p:bgPr>
        <a:solidFill>
          <a:srgbClr val="DBF9C0"/>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C3D1574-E530-00FD-E01C-7D97A33DE64E}"/>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0689A8D7-A882-CF10-49F3-5A016B715EBF}"/>
              </a:ext>
            </a:extLst>
          </p:cNvPr>
          <p:cNvSpPr>
            <a:spLocks noGrp="1"/>
          </p:cNvSpPr>
          <p:nvPr>
            <p:ph type="title"/>
          </p:nvPr>
        </p:nvSpPr>
        <p:spPr>
          <a:xfrm>
            <a:off x="360000" y="792000"/>
            <a:ext cx="11473200" cy="927624"/>
          </a:xfrm>
        </p:spPr>
        <p:txBody>
          <a:bodyPr lIns="0" tIns="0" rIns="0" bIns="0" anchor="t">
            <a:normAutofit/>
          </a:bodyPr>
          <a:lstStyle>
            <a:lvl1pPr>
              <a:defRPr sz="3200"/>
            </a:lvl1pPr>
          </a:lstStyle>
          <a:p>
            <a:r>
              <a:rPr lang="en-GB"/>
              <a:t>Click to edit Master title style</a:t>
            </a:r>
            <a:endParaRPr lang="en-BE"/>
          </a:p>
        </p:txBody>
      </p:sp>
      <p:pic>
        <p:nvPicPr>
          <p:cNvPr id="7" name="Picture 6" descr="A picture containing circle, graphics, screenshot, colorfulness&#10;&#10;Description automatically generated">
            <a:extLst>
              <a:ext uri="{FF2B5EF4-FFF2-40B4-BE49-F238E27FC236}">
                <a16:creationId xmlns:a16="http://schemas.microsoft.com/office/drawing/2014/main" id="{D55893EC-447E-E06C-CCEC-AD68B2306E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8" name="TextBox 7">
            <a:extLst>
              <a:ext uri="{FF2B5EF4-FFF2-40B4-BE49-F238E27FC236}">
                <a16:creationId xmlns:a16="http://schemas.microsoft.com/office/drawing/2014/main" id="{FC5CBF16-17F5-6435-ECE0-51B3707D2922}"/>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
        <p:nvSpPr>
          <p:cNvPr id="3" name="Subtitle 2">
            <a:extLst>
              <a:ext uri="{FF2B5EF4-FFF2-40B4-BE49-F238E27FC236}">
                <a16:creationId xmlns:a16="http://schemas.microsoft.com/office/drawing/2014/main" id="{8A213656-3C38-6DC2-80BC-2B8A0831893F}"/>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4" name="Oval 3">
            <a:extLst>
              <a:ext uri="{FF2B5EF4-FFF2-40B4-BE49-F238E27FC236}">
                <a16:creationId xmlns:a16="http://schemas.microsoft.com/office/drawing/2014/main" id="{C99839C8-AD4E-288F-2DD9-7A438BA700C0}"/>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3387777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Green)">
    <p:bg>
      <p:bgPr>
        <a:solidFill>
          <a:srgbClr val="00224A"/>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C3D1574-E530-00FD-E01C-7D97A33DE64E}"/>
              </a:ext>
            </a:extLst>
          </p:cNvPr>
          <p:cNvSpPr/>
          <p:nvPr userDrawn="1"/>
        </p:nvSpPr>
        <p:spPr>
          <a:xfrm>
            <a:off x="180000" y="180000"/>
            <a:ext cx="11833200" cy="6498000"/>
          </a:xfrm>
          <a:prstGeom prst="roundRect">
            <a:avLst>
              <a:gd name="adj" fmla="val 871"/>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0689A8D7-A882-CF10-49F3-5A016B715EBF}"/>
              </a:ext>
            </a:extLst>
          </p:cNvPr>
          <p:cNvSpPr>
            <a:spLocks noGrp="1"/>
          </p:cNvSpPr>
          <p:nvPr>
            <p:ph type="title"/>
          </p:nvPr>
        </p:nvSpPr>
        <p:spPr>
          <a:xfrm>
            <a:off x="360000" y="792000"/>
            <a:ext cx="11473200" cy="927624"/>
          </a:xfrm>
        </p:spPr>
        <p:txBody>
          <a:bodyPr lIns="0" tIns="0" rIns="0" bIns="0" anchor="t">
            <a:normAutofit/>
          </a:bodyPr>
          <a:lstStyle>
            <a:lvl1pPr>
              <a:defRPr sz="3200"/>
            </a:lvl1pPr>
          </a:lstStyle>
          <a:p>
            <a:r>
              <a:rPr lang="en-GB"/>
              <a:t>Click to edit Master title style</a:t>
            </a:r>
            <a:endParaRPr lang="en-BE"/>
          </a:p>
        </p:txBody>
      </p:sp>
      <p:pic>
        <p:nvPicPr>
          <p:cNvPr id="7" name="Picture 6" descr="A picture containing circle, graphics, screenshot, colorfulness&#10;&#10;Description automatically generated">
            <a:extLst>
              <a:ext uri="{FF2B5EF4-FFF2-40B4-BE49-F238E27FC236}">
                <a16:creationId xmlns:a16="http://schemas.microsoft.com/office/drawing/2014/main" id="{D55893EC-447E-E06C-CCEC-AD68B2306E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8" name="TextBox 7">
            <a:extLst>
              <a:ext uri="{FF2B5EF4-FFF2-40B4-BE49-F238E27FC236}">
                <a16:creationId xmlns:a16="http://schemas.microsoft.com/office/drawing/2014/main" id="{FC5CBF16-17F5-6435-ECE0-51B3707D2922}"/>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
        <p:nvSpPr>
          <p:cNvPr id="3" name="Oval 2">
            <a:extLst>
              <a:ext uri="{FF2B5EF4-FFF2-40B4-BE49-F238E27FC236}">
                <a16:creationId xmlns:a16="http://schemas.microsoft.com/office/drawing/2014/main" id="{485079BE-DF4E-BC90-899C-71EEBF846EC8}"/>
              </a:ext>
            </a:extLst>
          </p:cNvPr>
          <p:cNvSpPr/>
          <p:nvPr userDrawn="1"/>
        </p:nvSpPr>
        <p:spPr>
          <a:xfrm rot="1397285">
            <a:off x="8777403" y="969566"/>
            <a:ext cx="147627" cy="147627"/>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4" name="Oval 3">
            <a:extLst>
              <a:ext uri="{FF2B5EF4-FFF2-40B4-BE49-F238E27FC236}">
                <a16:creationId xmlns:a16="http://schemas.microsoft.com/office/drawing/2014/main" id="{912E30D7-7E5F-AF17-846F-9435C98D60C0}"/>
              </a:ext>
            </a:extLst>
          </p:cNvPr>
          <p:cNvSpPr/>
          <p:nvPr userDrawn="1"/>
        </p:nvSpPr>
        <p:spPr>
          <a:xfrm rot="19824302">
            <a:off x="11101044" y="663488"/>
            <a:ext cx="218850" cy="218850"/>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5" name="Oval 4">
            <a:extLst>
              <a:ext uri="{FF2B5EF4-FFF2-40B4-BE49-F238E27FC236}">
                <a16:creationId xmlns:a16="http://schemas.microsoft.com/office/drawing/2014/main" id="{D74B27E8-1063-933B-0511-AF1E9CE430D6}"/>
              </a:ext>
            </a:extLst>
          </p:cNvPr>
          <p:cNvSpPr/>
          <p:nvPr userDrawn="1"/>
        </p:nvSpPr>
        <p:spPr>
          <a:xfrm>
            <a:off x="8254126" y="3488981"/>
            <a:ext cx="166621" cy="166621"/>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Oval 8">
            <a:extLst>
              <a:ext uri="{FF2B5EF4-FFF2-40B4-BE49-F238E27FC236}">
                <a16:creationId xmlns:a16="http://schemas.microsoft.com/office/drawing/2014/main" id="{0DF14909-175E-1F15-307E-2A70D9810E9B}"/>
              </a:ext>
            </a:extLst>
          </p:cNvPr>
          <p:cNvSpPr/>
          <p:nvPr userDrawn="1"/>
        </p:nvSpPr>
        <p:spPr>
          <a:xfrm>
            <a:off x="11359660" y="4727562"/>
            <a:ext cx="242596" cy="242596"/>
          </a:xfrm>
          <a:prstGeom prst="ellipse">
            <a:avLst/>
          </a:prstGeom>
          <a:solidFill>
            <a:srgbClr val="00224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0" name="Straight Connector 9">
            <a:extLst>
              <a:ext uri="{FF2B5EF4-FFF2-40B4-BE49-F238E27FC236}">
                <a16:creationId xmlns:a16="http://schemas.microsoft.com/office/drawing/2014/main" id="{612FFB64-3659-8DF1-3327-4A6B0D8880C2}"/>
              </a:ext>
            </a:extLst>
          </p:cNvPr>
          <p:cNvCxnSpPr>
            <a:cxnSpLocks/>
            <a:stCxn id="3" idx="7"/>
            <a:endCxn id="4" idx="1"/>
          </p:cNvCxnSpPr>
          <p:nvPr userDrawn="1"/>
        </p:nvCxnSpPr>
        <p:spPr>
          <a:xfrm flipV="1">
            <a:off x="8919794" y="743845"/>
            <a:ext cx="2185182" cy="272228"/>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726B930-734D-EE39-807C-A77243C4EAC2}"/>
              </a:ext>
            </a:extLst>
          </p:cNvPr>
          <p:cNvCxnSpPr>
            <a:cxnSpLocks/>
            <a:stCxn id="5" idx="6"/>
            <a:endCxn id="9" idx="2"/>
          </p:cNvCxnSpPr>
          <p:nvPr userDrawn="1"/>
        </p:nvCxnSpPr>
        <p:spPr>
          <a:xfrm>
            <a:off x="8420747" y="3572292"/>
            <a:ext cx="2938913" cy="1276568"/>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C296B8-580E-07F8-59A3-6061E2695359}"/>
              </a:ext>
            </a:extLst>
          </p:cNvPr>
          <p:cNvCxnSpPr>
            <a:cxnSpLocks/>
            <a:stCxn id="5" idx="0"/>
            <a:endCxn id="3" idx="4"/>
          </p:cNvCxnSpPr>
          <p:nvPr userDrawn="1"/>
        </p:nvCxnSpPr>
        <p:spPr>
          <a:xfrm flipV="1">
            <a:off x="8337437" y="1111180"/>
            <a:ext cx="484597" cy="2377801"/>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F6567D4-E4CA-8A42-BFE4-E12595F21CC7}"/>
              </a:ext>
            </a:extLst>
          </p:cNvPr>
          <p:cNvCxnSpPr>
            <a:cxnSpLocks/>
            <a:stCxn id="9" idx="0"/>
            <a:endCxn id="4" idx="4"/>
          </p:cNvCxnSpPr>
          <p:nvPr userDrawn="1"/>
        </p:nvCxnSpPr>
        <p:spPr>
          <a:xfrm flipH="1" flipV="1">
            <a:off x="11264510" y="868062"/>
            <a:ext cx="216448" cy="3859500"/>
          </a:xfrm>
          <a:prstGeom prst="line">
            <a:avLst/>
          </a:prstGeom>
          <a:ln w="19050">
            <a:solidFill>
              <a:srgbClr val="00224A">
                <a:alpha val="10000"/>
              </a:srgbClr>
            </a:solidFill>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8DD61290-683F-8D96-92C1-88FA15AFC291}"/>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15" name="Oval 14">
            <a:extLst>
              <a:ext uri="{FF2B5EF4-FFF2-40B4-BE49-F238E27FC236}">
                <a16:creationId xmlns:a16="http://schemas.microsoft.com/office/drawing/2014/main" id="{62A8FB03-B819-F60E-3BDF-1E59B6507689}"/>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1018759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Green)-EmptyBackground">
    <p:bg>
      <p:bgPr>
        <a:solidFill>
          <a:srgbClr val="00224A"/>
        </a:solidFill>
        <a:effectLst/>
      </p:bgPr>
    </p:bg>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C3D1574-E530-00FD-E01C-7D97A33DE64E}"/>
              </a:ext>
            </a:extLst>
          </p:cNvPr>
          <p:cNvSpPr/>
          <p:nvPr userDrawn="1"/>
        </p:nvSpPr>
        <p:spPr>
          <a:xfrm>
            <a:off x="180000" y="180000"/>
            <a:ext cx="11833200" cy="6498000"/>
          </a:xfrm>
          <a:prstGeom prst="roundRect">
            <a:avLst>
              <a:gd name="adj" fmla="val 871"/>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0689A8D7-A882-CF10-49F3-5A016B715EBF}"/>
              </a:ext>
            </a:extLst>
          </p:cNvPr>
          <p:cNvSpPr>
            <a:spLocks noGrp="1"/>
          </p:cNvSpPr>
          <p:nvPr>
            <p:ph type="title"/>
          </p:nvPr>
        </p:nvSpPr>
        <p:spPr>
          <a:xfrm>
            <a:off x="360000" y="792000"/>
            <a:ext cx="11473200" cy="927624"/>
          </a:xfrm>
        </p:spPr>
        <p:txBody>
          <a:bodyPr lIns="0" tIns="0" rIns="0" bIns="0" anchor="t">
            <a:normAutofit/>
          </a:bodyPr>
          <a:lstStyle>
            <a:lvl1pPr>
              <a:defRPr sz="3200"/>
            </a:lvl1pPr>
          </a:lstStyle>
          <a:p>
            <a:r>
              <a:rPr lang="en-GB"/>
              <a:t>Click to edit Master title style</a:t>
            </a:r>
            <a:endParaRPr lang="en-BE"/>
          </a:p>
        </p:txBody>
      </p:sp>
      <p:pic>
        <p:nvPicPr>
          <p:cNvPr id="7" name="Picture 6" descr="A picture containing circle, graphics, screenshot, colorfulness&#10;&#10;Description automatically generated">
            <a:extLst>
              <a:ext uri="{FF2B5EF4-FFF2-40B4-BE49-F238E27FC236}">
                <a16:creationId xmlns:a16="http://schemas.microsoft.com/office/drawing/2014/main" id="{D55893EC-447E-E06C-CCEC-AD68B2306E1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8" name="TextBox 7">
            <a:extLst>
              <a:ext uri="{FF2B5EF4-FFF2-40B4-BE49-F238E27FC236}">
                <a16:creationId xmlns:a16="http://schemas.microsoft.com/office/drawing/2014/main" id="{FC5CBF16-17F5-6435-ECE0-51B3707D2922}"/>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
        <p:nvSpPr>
          <p:cNvPr id="3" name="Subtitle 2">
            <a:extLst>
              <a:ext uri="{FF2B5EF4-FFF2-40B4-BE49-F238E27FC236}">
                <a16:creationId xmlns:a16="http://schemas.microsoft.com/office/drawing/2014/main" id="{28A9C518-FE9F-E002-4B21-9B792BB15A78}"/>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4" name="Oval 3">
            <a:extLst>
              <a:ext uri="{FF2B5EF4-FFF2-40B4-BE49-F238E27FC236}">
                <a16:creationId xmlns:a16="http://schemas.microsoft.com/office/drawing/2014/main" id="{0A36E5BE-7B2B-BD43-CC23-46B5B10CF543}"/>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1729663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01">
    <p:bg>
      <p:bgPr>
        <a:solidFill>
          <a:srgbClr val="00224A"/>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AA36DBB-B11A-9F4E-1F30-D1E7B1861498}"/>
              </a:ext>
            </a:extLst>
          </p:cNvPr>
          <p:cNvSpPr>
            <a:spLocks noGrp="1"/>
          </p:cNvSpPr>
          <p:nvPr>
            <p:ph type="pic" sz="quarter" idx="10"/>
          </p:nvPr>
        </p:nvSpPr>
        <p:spPr>
          <a:xfrm>
            <a:off x="5647765" y="553947"/>
            <a:ext cx="6303980" cy="5728519"/>
          </a:xfrm>
          <a:custGeom>
            <a:avLst/>
            <a:gdLst>
              <a:gd name="connsiteX0" fmla="*/ 4498737 w 4987517"/>
              <a:gd name="connsiteY0" fmla="*/ 130 h 4449256"/>
              <a:gd name="connsiteX1" fmla="*/ 4563877 w 4987517"/>
              <a:gd name="connsiteY1" fmla="*/ 55440 h 4449256"/>
              <a:gd name="connsiteX2" fmla="*/ 4987517 w 4987517"/>
              <a:gd name="connsiteY2" fmla="*/ 4380330 h 4449256"/>
              <a:gd name="connsiteX3" fmla="*/ 4987517 w 4987517"/>
              <a:gd name="connsiteY3" fmla="*/ 4383086 h 4449256"/>
              <a:gd name="connsiteX4" fmla="*/ 4984476 w 4987517"/>
              <a:gd name="connsiteY4" fmla="*/ 4408290 h 4449256"/>
              <a:gd name="connsiteX5" fmla="*/ 4923799 w 4987517"/>
              <a:gd name="connsiteY5" fmla="*/ 4449197 h 4449256"/>
              <a:gd name="connsiteX6" fmla="*/ 58802 w 4987517"/>
              <a:gd name="connsiteY6" fmla="*/ 4237086 h 4449256"/>
              <a:gd name="connsiteX7" fmla="*/ 344 w 4987517"/>
              <a:gd name="connsiteY7" fmla="*/ 4169303 h 4449256"/>
              <a:gd name="connsiteX8" fmla="*/ 406118 w 4987517"/>
              <a:gd name="connsiteY8" fmla="*/ 315013 h 4449256"/>
              <a:gd name="connsiteX9" fmla="*/ 463300 w 4987517"/>
              <a:gd name="connsiteY9" fmla="*/ 260146 h 4449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517" h="4449256">
                <a:moveTo>
                  <a:pt x="4498737" y="130"/>
                </a:moveTo>
                <a:cubicBezTo>
                  <a:pt x="4531830" y="-2002"/>
                  <a:pt x="4560649" y="22469"/>
                  <a:pt x="4563877" y="55440"/>
                </a:cubicBezTo>
                <a:lnTo>
                  <a:pt x="4987517" y="4380330"/>
                </a:lnTo>
                <a:lnTo>
                  <a:pt x="4987517" y="4383086"/>
                </a:lnTo>
                <a:lnTo>
                  <a:pt x="4984476" y="4408290"/>
                </a:lnTo>
                <a:cubicBezTo>
                  <a:pt x="4975781" y="4432841"/>
                  <a:pt x="4951818" y="4450418"/>
                  <a:pt x="4923799" y="4449197"/>
                </a:cubicBezTo>
                <a:lnTo>
                  <a:pt x="58802" y="4237086"/>
                </a:lnTo>
                <a:cubicBezTo>
                  <a:pt x="23405" y="4235544"/>
                  <a:pt x="-3362" y="4204509"/>
                  <a:pt x="344" y="4169303"/>
                </a:cubicBezTo>
                <a:lnTo>
                  <a:pt x="406118" y="315013"/>
                </a:lnTo>
                <a:cubicBezTo>
                  <a:pt x="409251" y="285247"/>
                  <a:pt x="433404" y="262072"/>
                  <a:pt x="463300" y="260146"/>
                </a:cubicBezTo>
                <a:close/>
              </a:path>
            </a:pathLst>
          </a:custGeom>
        </p:spPr>
        <p:txBody>
          <a:bodyPr wrap="square">
            <a:noAutofit/>
          </a:bodyPr>
          <a:lstStyle/>
          <a:p>
            <a:r>
              <a:rPr lang="en-GB"/>
              <a:t>Click icon to add picture</a:t>
            </a:r>
            <a:endParaRPr lang="en-BE"/>
          </a:p>
        </p:txBody>
      </p:sp>
      <p:sp>
        <p:nvSpPr>
          <p:cNvPr id="5" name="Title 1">
            <a:extLst>
              <a:ext uri="{FF2B5EF4-FFF2-40B4-BE49-F238E27FC236}">
                <a16:creationId xmlns:a16="http://schemas.microsoft.com/office/drawing/2014/main" id="{68187D39-ECF6-679A-A6CF-DD1717E766EF}"/>
              </a:ext>
            </a:extLst>
          </p:cNvPr>
          <p:cNvSpPr>
            <a:spLocks noGrp="1"/>
          </p:cNvSpPr>
          <p:nvPr>
            <p:ph type="ctrTitle"/>
          </p:nvPr>
        </p:nvSpPr>
        <p:spPr>
          <a:xfrm>
            <a:off x="360000" y="2240280"/>
            <a:ext cx="5736000" cy="1731982"/>
          </a:xfrm>
        </p:spPr>
        <p:txBody>
          <a:bodyPr lIns="0" tIns="0" rIns="0" bIns="0" anchor="ctr">
            <a:normAutofit/>
          </a:bodyPr>
          <a:lstStyle>
            <a:lvl1pPr algn="l">
              <a:defRPr sz="4400">
                <a:solidFill>
                  <a:srgbClr val="DBF9C0"/>
                </a:solidFill>
              </a:defRPr>
            </a:lvl1pPr>
          </a:lstStyle>
          <a:p>
            <a:r>
              <a:rPr lang="en-GB"/>
              <a:t>Click to edit Master title style</a:t>
            </a:r>
            <a:endParaRPr lang="en-BE"/>
          </a:p>
        </p:txBody>
      </p:sp>
      <p:sp>
        <p:nvSpPr>
          <p:cNvPr id="6" name="Subtitle 2">
            <a:extLst>
              <a:ext uri="{FF2B5EF4-FFF2-40B4-BE49-F238E27FC236}">
                <a16:creationId xmlns:a16="http://schemas.microsoft.com/office/drawing/2014/main" id="{379CC7AB-22A4-840E-28BA-02591D0C5530}"/>
              </a:ext>
            </a:extLst>
          </p:cNvPr>
          <p:cNvSpPr>
            <a:spLocks noGrp="1"/>
          </p:cNvSpPr>
          <p:nvPr>
            <p:ph type="subTitle" idx="1"/>
          </p:nvPr>
        </p:nvSpPr>
        <p:spPr>
          <a:xfrm>
            <a:off x="360000" y="5895192"/>
            <a:ext cx="5734800" cy="601300"/>
          </a:xfrm>
        </p:spPr>
        <p:txBody>
          <a:bodyPr lIns="0" tIns="0" rIns="0" bIns="0" anchor="b">
            <a:normAutofit/>
          </a:bodyPr>
          <a:lstStyle>
            <a:lvl1pPr marL="0" indent="0" algn="l">
              <a:lnSpc>
                <a:spcPct val="120000"/>
              </a:lnSpc>
              <a:buNone/>
              <a:defRPr sz="1400" b="0" i="0">
                <a:solidFill>
                  <a:srgbClr val="DBF9C0"/>
                </a:solidFill>
                <a:latin typeface="Space Grotes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pic>
        <p:nvPicPr>
          <p:cNvPr id="7" name="Picture 6" descr="A picture containing font, graphics, logo, text&#10;&#10;Description automatically generated">
            <a:extLst>
              <a:ext uri="{FF2B5EF4-FFF2-40B4-BE49-F238E27FC236}">
                <a16:creationId xmlns:a16="http://schemas.microsoft.com/office/drawing/2014/main" id="{9C16C6DD-C403-2A3F-6E03-A69A2F0344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360238"/>
            <a:ext cx="1522587" cy="395873"/>
          </a:xfrm>
          <a:prstGeom prst="rect">
            <a:avLst/>
          </a:prstGeom>
        </p:spPr>
      </p:pic>
    </p:spTree>
    <p:extLst>
      <p:ext uri="{BB962C8B-B14F-4D97-AF65-F5344CB8AC3E}">
        <p14:creationId xmlns:p14="http://schemas.microsoft.com/office/powerpoint/2010/main" val="40089831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00224A"/>
        </a:solidFill>
        <a:effectLst/>
      </p:bgPr>
    </p:b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9A94125E-4E32-4B0D-F2C5-FA5CD52E4A9E}"/>
              </a:ext>
            </a:extLst>
          </p:cNvPr>
          <p:cNvSpPr/>
          <p:nvPr userDrawn="1"/>
        </p:nvSpPr>
        <p:spPr>
          <a:xfrm rot="1397285">
            <a:off x="4234813" y="1851447"/>
            <a:ext cx="147627" cy="147627"/>
          </a:xfrm>
          <a:prstGeom prst="ellipse">
            <a:avLst/>
          </a:prstGeom>
          <a:solidFill>
            <a:srgbClr val="DBF9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8" name="Oval 7">
            <a:extLst>
              <a:ext uri="{FF2B5EF4-FFF2-40B4-BE49-F238E27FC236}">
                <a16:creationId xmlns:a16="http://schemas.microsoft.com/office/drawing/2014/main" id="{AB4A2068-A051-61E8-AC19-F53A89EFE5AF}"/>
              </a:ext>
            </a:extLst>
          </p:cNvPr>
          <p:cNvSpPr/>
          <p:nvPr userDrawn="1"/>
        </p:nvSpPr>
        <p:spPr>
          <a:xfrm rot="19824302">
            <a:off x="7331642" y="1569663"/>
            <a:ext cx="218850" cy="218850"/>
          </a:xfrm>
          <a:prstGeom prst="ellipse">
            <a:avLst/>
          </a:prstGeom>
          <a:solidFill>
            <a:srgbClr val="DBF9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Oval 8">
            <a:extLst>
              <a:ext uri="{FF2B5EF4-FFF2-40B4-BE49-F238E27FC236}">
                <a16:creationId xmlns:a16="http://schemas.microsoft.com/office/drawing/2014/main" id="{01493A44-9AEF-AFD3-3FF1-DAFF93E14B26}"/>
              </a:ext>
            </a:extLst>
          </p:cNvPr>
          <p:cNvSpPr/>
          <p:nvPr userDrawn="1"/>
        </p:nvSpPr>
        <p:spPr>
          <a:xfrm>
            <a:off x="3584019" y="4577086"/>
            <a:ext cx="166621" cy="166621"/>
          </a:xfrm>
          <a:prstGeom prst="ellipse">
            <a:avLst/>
          </a:prstGeom>
          <a:solidFill>
            <a:srgbClr val="DBF9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0" name="Oval 9">
            <a:extLst>
              <a:ext uri="{FF2B5EF4-FFF2-40B4-BE49-F238E27FC236}">
                <a16:creationId xmlns:a16="http://schemas.microsoft.com/office/drawing/2014/main" id="{7A752D85-CD93-728F-5689-4F3F76B7E19C}"/>
              </a:ext>
            </a:extLst>
          </p:cNvPr>
          <p:cNvSpPr/>
          <p:nvPr userDrawn="1"/>
        </p:nvSpPr>
        <p:spPr>
          <a:xfrm>
            <a:off x="8010956" y="5060777"/>
            <a:ext cx="242596" cy="242596"/>
          </a:xfrm>
          <a:prstGeom prst="ellipse">
            <a:avLst/>
          </a:prstGeom>
          <a:solidFill>
            <a:srgbClr val="DBF9C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12" name="Straight Connector 11">
            <a:extLst>
              <a:ext uri="{FF2B5EF4-FFF2-40B4-BE49-F238E27FC236}">
                <a16:creationId xmlns:a16="http://schemas.microsoft.com/office/drawing/2014/main" id="{8159FEC2-4AF0-0080-B95D-D11F65751B51}"/>
              </a:ext>
            </a:extLst>
          </p:cNvPr>
          <p:cNvCxnSpPr>
            <a:cxnSpLocks/>
            <a:stCxn id="7" idx="7"/>
            <a:endCxn id="8" idx="1"/>
          </p:cNvCxnSpPr>
          <p:nvPr userDrawn="1"/>
        </p:nvCxnSpPr>
        <p:spPr>
          <a:xfrm flipV="1">
            <a:off x="4377204" y="1650020"/>
            <a:ext cx="2958370" cy="247934"/>
          </a:xfrm>
          <a:prstGeom prst="line">
            <a:avLst/>
          </a:prstGeom>
          <a:ln w="19050">
            <a:solidFill>
              <a:srgbClr val="DBF9C0">
                <a:alpha val="20000"/>
              </a:srgb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C9F1AA3-547F-376E-A1B8-9A2AFA09107D}"/>
              </a:ext>
            </a:extLst>
          </p:cNvPr>
          <p:cNvCxnSpPr>
            <a:cxnSpLocks/>
            <a:stCxn id="9" idx="6"/>
            <a:endCxn id="10" idx="2"/>
          </p:cNvCxnSpPr>
          <p:nvPr userDrawn="1"/>
        </p:nvCxnSpPr>
        <p:spPr>
          <a:xfrm>
            <a:off x="3750640" y="4660397"/>
            <a:ext cx="4260316" cy="521678"/>
          </a:xfrm>
          <a:prstGeom prst="line">
            <a:avLst/>
          </a:prstGeom>
          <a:ln w="19050">
            <a:solidFill>
              <a:srgbClr val="DBF9C0">
                <a:alpha val="20000"/>
              </a:srgb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77B4DD8-C39D-6FF5-E99E-15866A953BC9}"/>
              </a:ext>
            </a:extLst>
          </p:cNvPr>
          <p:cNvCxnSpPr>
            <a:cxnSpLocks/>
            <a:stCxn id="9" idx="0"/>
            <a:endCxn id="7" idx="4"/>
          </p:cNvCxnSpPr>
          <p:nvPr userDrawn="1"/>
        </p:nvCxnSpPr>
        <p:spPr>
          <a:xfrm flipV="1">
            <a:off x="3667330" y="1993061"/>
            <a:ext cx="612114" cy="2584025"/>
          </a:xfrm>
          <a:prstGeom prst="line">
            <a:avLst/>
          </a:prstGeom>
          <a:ln w="19050">
            <a:solidFill>
              <a:srgbClr val="DBF9C0">
                <a:alpha val="20000"/>
              </a:srgb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B853DC9-1A2B-535D-A7AD-EA2734044992}"/>
              </a:ext>
            </a:extLst>
          </p:cNvPr>
          <p:cNvCxnSpPr>
            <a:cxnSpLocks/>
            <a:stCxn id="10" idx="0"/>
            <a:endCxn id="8" idx="4"/>
          </p:cNvCxnSpPr>
          <p:nvPr userDrawn="1"/>
        </p:nvCxnSpPr>
        <p:spPr>
          <a:xfrm flipH="1" flipV="1">
            <a:off x="7495108" y="1774237"/>
            <a:ext cx="637146" cy="3286540"/>
          </a:xfrm>
          <a:prstGeom prst="line">
            <a:avLst/>
          </a:prstGeom>
          <a:ln w="19050">
            <a:solidFill>
              <a:srgbClr val="DBF9C0">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2808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Right)">
    <p:bg>
      <p:bgPr>
        <a:solidFill>
          <a:srgbClr val="00224A"/>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FA83041-40C1-E86A-818E-68509515EDDC}"/>
              </a:ext>
            </a:extLst>
          </p:cNvPr>
          <p:cNvSpPr/>
          <p:nvPr userDrawn="1"/>
        </p:nvSpPr>
        <p:spPr>
          <a:xfrm>
            <a:off x="6094801" y="0"/>
            <a:ext cx="6097199" cy="6858000"/>
          </a:xfrm>
          <a:prstGeom prst="rect">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1" name="Rounded Rectangle 10">
            <a:extLst>
              <a:ext uri="{FF2B5EF4-FFF2-40B4-BE49-F238E27FC236}">
                <a16:creationId xmlns:a16="http://schemas.microsoft.com/office/drawing/2014/main" id="{B75611E5-FF3F-9581-FAD6-AEBBAD5ED2C6}"/>
              </a:ext>
            </a:extLst>
          </p:cNvPr>
          <p:cNvSpPr/>
          <p:nvPr userDrawn="1"/>
        </p:nvSpPr>
        <p:spPr>
          <a:xfrm>
            <a:off x="180000" y="180000"/>
            <a:ext cx="57348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9" name="Picture 8" descr="A picture containing circle, graphics, screenshot, colorfulness&#10;&#10;Description automatically generated">
            <a:extLst>
              <a:ext uri="{FF2B5EF4-FFF2-40B4-BE49-F238E27FC236}">
                <a16:creationId xmlns:a16="http://schemas.microsoft.com/office/drawing/2014/main" id="{05467ECA-FE32-3BD3-E956-FDECA8E9E6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2" name="Title 1">
            <a:extLst>
              <a:ext uri="{FF2B5EF4-FFF2-40B4-BE49-F238E27FC236}">
                <a16:creationId xmlns:a16="http://schemas.microsoft.com/office/drawing/2014/main" id="{A096DDA1-027A-E56C-00B3-C29268A0DFF5}"/>
              </a:ext>
            </a:extLst>
          </p:cNvPr>
          <p:cNvSpPr>
            <a:spLocks noGrp="1"/>
          </p:cNvSpPr>
          <p:nvPr>
            <p:ph type="title"/>
          </p:nvPr>
        </p:nvSpPr>
        <p:spPr>
          <a:xfrm>
            <a:off x="360000" y="792000"/>
            <a:ext cx="5372928" cy="1080000"/>
          </a:xfrm>
        </p:spPr>
        <p:txBody>
          <a:bodyPr lIns="0" tIns="0" rIns="0" bIns="0" anchor="t"/>
          <a:lstStyle>
            <a:lvl1pPr>
              <a:defRPr sz="3200"/>
            </a:lvl1pPr>
          </a:lstStyle>
          <a:p>
            <a:r>
              <a:rPr lang="en-GB"/>
              <a:t>Click to edit Master title style</a:t>
            </a:r>
            <a:endParaRPr lang="en-BE"/>
          </a:p>
        </p:txBody>
      </p:sp>
      <p:sp>
        <p:nvSpPr>
          <p:cNvPr id="4" name="Text Placeholder 3">
            <a:extLst>
              <a:ext uri="{FF2B5EF4-FFF2-40B4-BE49-F238E27FC236}">
                <a16:creationId xmlns:a16="http://schemas.microsoft.com/office/drawing/2014/main" id="{E9590FC3-F432-9B80-335E-B319B41B7952}"/>
              </a:ext>
            </a:extLst>
          </p:cNvPr>
          <p:cNvSpPr>
            <a:spLocks noGrp="1"/>
          </p:cNvSpPr>
          <p:nvPr>
            <p:ph type="body" sz="half" idx="2"/>
          </p:nvPr>
        </p:nvSpPr>
        <p:spPr>
          <a:xfrm>
            <a:off x="360000" y="2213999"/>
            <a:ext cx="5372928" cy="3794399"/>
          </a:xfrm>
        </p:spPr>
        <p:txBody>
          <a:bodyPr lIns="0" tIns="0" rIns="0" bIns="0"/>
          <a:lstStyle>
            <a:lvl1pPr marL="0" indent="0">
              <a:buNone/>
              <a:defRPr sz="1600" b="0" i="0">
                <a:latin typeface="Space Grotesk" pitchFamily="2" charset="77"/>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17" name="Picture Placeholder 16">
            <a:extLst>
              <a:ext uri="{FF2B5EF4-FFF2-40B4-BE49-F238E27FC236}">
                <a16:creationId xmlns:a16="http://schemas.microsoft.com/office/drawing/2014/main" id="{F4FDFFDC-29DC-5955-B7AA-12499855E9D8}"/>
              </a:ext>
            </a:extLst>
          </p:cNvPr>
          <p:cNvSpPr>
            <a:spLocks noGrp="1"/>
          </p:cNvSpPr>
          <p:nvPr>
            <p:ph type="pic" sz="quarter" idx="10"/>
          </p:nvPr>
        </p:nvSpPr>
        <p:spPr>
          <a:xfrm>
            <a:off x="6276418" y="179388"/>
            <a:ext cx="5734800" cy="6497999"/>
          </a:xfrm>
          <a:custGeom>
            <a:avLst/>
            <a:gdLst>
              <a:gd name="connsiteX0" fmla="*/ 49948 w 5734800"/>
              <a:gd name="connsiteY0" fmla="*/ 0 h 6497999"/>
              <a:gd name="connsiteX1" fmla="*/ 5684852 w 5734800"/>
              <a:gd name="connsiteY1" fmla="*/ 0 h 6497999"/>
              <a:gd name="connsiteX2" fmla="*/ 5720170 w 5734800"/>
              <a:gd name="connsiteY2" fmla="*/ 14629 h 6497999"/>
              <a:gd name="connsiteX3" fmla="*/ 5734800 w 5734800"/>
              <a:gd name="connsiteY3" fmla="*/ 49949 h 6497999"/>
              <a:gd name="connsiteX4" fmla="*/ 5734800 w 5734800"/>
              <a:gd name="connsiteY4" fmla="*/ 6448049 h 6497999"/>
              <a:gd name="connsiteX5" fmla="*/ 5684850 w 5734800"/>
              <a:gd name="connsiteY5" fmla="*/ 6497999 h 6497999"/>
              <a:gd name="connsiteX6" fmla="*/ 49950 w 5734800"/>
              <a:gd name="connsiteY6" fmla="*/ 6497999 h 6497999"/>
              <a:gd name="connsiteX7" fmla="*/ 0 w 5734800"/>
              <a:gd name="connsiteY7" fmla="*/ 6448049 h 6497999"/>
              <a:gd name="connsiteX8" fmla="*/ 0 w 5734800"/>
              <a:gd name="connsiteY8" fmla="*/ 49949 h 6497999"/>
              <a:gd name="connsiteX9" fmla="*/ 14630 w 5734800"/>
              <a:gd name="connsiteY9" fmla="*/ 1462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4800" h="6497999">
                <a:moveTo>
                  <a:pt x="49948" y="0"/>
                </a:moveTo>
                <a:lnTo>
                  <a:pt x="5684852" y="0"/>
                </a:lnTo>
                <a:lnTo>
                  <a:pt x="5720170" y="14629"/>
                </a:lnTo>
                <a:cubicBezTo>
                  <a:pt x="5729209" y="23668"/>
                  <a:pt x="5734800" y="36156"/>
                  <a:pt x="5734800" y="49949"/>
                </a:cubicBezTo>
                <a:lnTo>
                  <a:pt x="5734800" y="6448049"/>
                </a:lnTo>
                <a:cubicBezTo>
                  <a:pt x="5734800" y="6475636"/>
                  <a:pt x="5712437" y="6497999"/>
                  <a:pt x="5684850" y="6497999"/>
                </a:cubicBezTo>
                <a:lnTo>
                  <a:pt x="49950" y="6497999"/>
                </a:lnTo>
                <a:cubicBezTo>
                  <a:pt x="22363" y="6497999"/>
                  <a:pt x="0" y="6475636"/>
                  <a:pt x="0" y="6448049"/>
                </a:cubicBezTo>
                <a:lnTo>
                  <a:pt x="0" y="49949"/>
                </a:lnTo>
                <a:cubicBezTo>
                  <a:pt x="0" y="36156"/>
                  <a:pt x="5591" y="23668"/>
                  <a:pt x="14630" y="14629"/>
                </a:cubicBezTo>
                <a:close/>
              </a:path>
            </a:pathLst>
          </a:custGeom>
        </p:spPr>
        <p:txBody>
          <a:bodyPr wrap="square">
            <a:noAutofit/>
          </a:bodyPr>
          <a:lstStyle/>
          <a:p>
            <a:r>
              <a:rPr lang="en-GB"/>
              <a:t>Click icon to add picture</a:t>
            </a:r>
            <a:endParaRPr lang="en-BE"/>
          </a:p>
        </p:txBody>
      </p:sp>
      <p:sp>
        <p:nvSpPr>
          <p:cNvPr id="18" name="Subtitle 2">
            <a:extLst>
              <a:ext uri="{FF2B5EF4-FFF2-40B4-BE49-F238E27FC236}">
                <a16:creationId xmlns:a16="http://schemas.microsoft.com/office/drawing/2014/main" id="{318980ED-2546-61B1-7394-175EC9C9442F}"/>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19" name="Oval 18">
            <a:extLst>
              <a:ext uri="{FF2B5EF4-FFF2-40B4-BE49-F238E27FC236}">
                <a16:creationId xmlns:a16="http://schemas.microsoft.com/office/drawing/2014/main" id="{9623515F-2F46-75CB-2636-56287D1D015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0" name="Straight Connector 19">
            <a:extLst>
              <a:ext uri="{FF2B5EF4-FFF2-40B4-BE49-F238E27FC236}">
                <a16:creationId xmlns:a16="http://schemas.microsoft.com/office/drawing/2014/main" id="{AA37086F-34BB-ECAC-074F-6D2BB1951F6B}"/>
              </a:ext>
            </a:extLst>
          </p:cNvPr>
          <p:cNvCxnSpPr>
            <a:cxnSpLocks/>
          </p:cNvCxnSpPr>
          <p:nvPr userDrawn="1"/>
        </p:nvCxnSpPr>
        <p:spPr>
          <a:xfrm>
            <a:off x="359999" y="2034073"/>
            <a:ext cx="5372929"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521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with Caption (Left)">
    <p:bg>
      <p:bgPr>
        <a:solidFill>
          <a:srgbClr val="00224A"/>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FA83041-40C1-E86A-818E-68509515EDDC}"/>
              </a:ext>
            </a:extLst>
          </p:cNvPr>
          <p:cNvSpPr/>
          <p:nvPr userDrawn="1"/>
        </p:nvSpPr>
        <p:spPr>
          <a:xfrm>
            <a:off x="6093446" y="0"/>
            <a:ext cx="6097199" cy="6858000"/>
          </a:xfrm>
          <a:prstGeom prst="rect">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11" name="Rounded Rectangle 10">
            <a:extLst>
              <a:ext uri="{FF2B5EF4-FFF2-40B4-BE49-F238E27FC236}">
                <a16:creationId xmlns:a16="http://schemas.microsoft.com/office/drawing/2014/main" id="{B75611E5-FF3F-9581-FAD6-AEBBAD5ED2C6}"/>
              </a:ext>
            </a:extLst>
          </p:cNvPr>
          <p:cNvSpPr/>
          <p:nvPr userDrawn="1"/>
        </p:nvSpPr>
        <p:spPr>
          <a:xfrm>
            <a:off x="6275583" y="180000"/>
            <a:ext cx="57348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9" name="Picture 8" descr="A picture containing circle, graphics, screenshot, colorfulness&#10;&#10;Description automatically generated">
            <a:extLst>
              <a:ext uri="{FF2B5EF4-FFF2-40B4-BE49-F238E27FC236}">
                <a16:creationId xmlns:a16="http://schemas.microsoft.com/office/drawing/2014/main" id="{05467ECA-FE32-3BD3-E956-FDECA8E9E6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455584" y="6190201"/>
            <a:ext cx="234313" cy="308356"/>
          </a:xfrm>
          <a:prstGeom prst="rect">
            <a:avLst/>
          </a:prstGeom>
        </p:spPr>
      </p:pic>
      <p:sp>
        <p:nvSpPr>
          <p:cNvPr id="2" name="Title 1">
            <a:extLst>
              <a:ext uri="{FF2B5EF4-FFF2-40B4-BE49-F238E27FC236}">
                <a16:creationId xmlns:a16="http://schemas.microsoft.com/office/drawing/2014/main" id="{A096DDA1-027A-E56C-00B3-C29268A0DFF5}"/>
              </a:ext>
            </a:extLst>
          </p:cNvPr>
          <p:cNvSpPr>
            <a:spLocks noGrp="1"/>
          </p:cNvSpPr>
          <p:nvPr>
            <p:ph type="title"/>
          </p:nvPr>
        </p:nvSpPr>
        <p:spPr>
          <a:xfrm>
            <a:off x="6455583" y="792000"/>
            <a:ext cx="5372928" cy="1080000"/>
          </a:xfrm>
        </p:spPr>
        <p:txBody>
          <a:bodyPr lIns="0" tIns="0" rIns="0" bIns="0" anchor="t"/>
          <a:lstStyle>
            <a:lvl1pPr>
              <a:defRPr sz="3200"/>
            </a:lvl1pPr>
          </a:lstStyle>
          <a:p>
            <a:r>
              <a:rPr lang="en-GB"/>
              <a:t>Click to edit Master title style</a:t>
            </a:r>
            <a:endParaRPr lang="en-BE"/>
          </a:p>
        </p:txBody>
      </p:sp>
      <p:sp>
        <p:nvSpPr>
          <p:cNvPr id="4" name="Text Placeholder 3">
            <a:extLst>
              <a:ext uri="{FF2B5EF4-FFF2-40B4-BE49-F238E27FC236}">
                <a16:creationId xmlns:a16="http://schemas.microsoft.com/office/drawing/2014/main" id="{E9590FC3-F432-9B80-335E-B319B41B7952}"/>
              </a:ext>
            </a:extLst>
          </p:cNvPr>
          <p:cNvSpPr>
            <a:spLocks noGrp="1"/>
          </p:cNvSpPr>
          <p:nvPr>
            <p:ph type="body" sz="half" idx="2"/>
          </p:nvPr>
        </p:nvSpPr>
        <p:spPr>
          <a:xfrm>
            <a:off x="6455583" y="2213999"/>
            <a:ext cx="5372928" cy="3794399"/>
          </a:xfrm>
        </p:spPr>
        <p:txBody>
          <a:bodyPr lIns="0" tIns="0" rIns="0" bIns="0"/>
          <a:lstStyle>
            <a:lvl1pPr marL="0" indent="0">
              <a:buNone/>
              <a:defRPr sz="1600" b="0" i="0">
                <a:latin typeface="Space Grotesk" pitchFamily="2" charset="77"/>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17" name="Picture Placeholder 16">
            <a:extLst>
              <a:ext uri="{FF2B5EF4-FFF2-40B4-BE49-F238E27FC236}">
                <a16:creationId xmlns:a16="http://schemas.microsoft.com/office/drawing/2014/main" id="{F4FDFFDC-29DC-5955-B7AA-12499855E9D8}"/>
              </a:ext>
            </a:extLst>
          </p:cNvPr>
          <p:cNvSpPr>
            <a:spLocks noGrp="1"/>
          </p:cNvSpPr>
          <p:nvPr>
            <p:ph type="pic" sz="quarter" idx="10"/>
          </p:nvPr>
        </p:nvSpPr>
        <p:spPr>
          <a:xfrm>
            <a:off x="181617" y="179388"/>
            <a:ext cx="5734800" cy="6497999"/>
          </a:xfrm>
          <a:custGeom>
            <a:avLst/>
            <a:gdLst>
              <a:gd name="connsiteX0" fmla="*/ 49948 w 5734800"/>
              <a:gd name="connsiteY0" fmla="*/ 0 h 6497999"/>
              <a:gd name="connsiteX1" fmla="*/ 5684852 w 5734800"/>
              <a:gd name="connsiteY1" fmla="*/ 0 h 6497999"/>
              <a:gd name="connsiteX2" fmla="*/ 5720170 w 5734800"/>
              <a:gd name="connsiteY2" fmla="*/ 14629 h 6497999"/>
              <a:gd name="connsiteX3" fmla="*/ 5734800 w 5734800"/>
              <a:gd name="connsiteY3" fmla="*/ 49949 h 6497999"/>
              <a:gd name="connsiteX4" fmla="*/ 5734800 w 5734800"/>
              <a:gd name="connsiteY4" fmla="*/ 6448049 h 6497999"/>
              <a:gd name="connsiteX5" fmla="*/ 5684850 w 5734800"/>
              <a:gd name="connsiteY5" fmla="*/ 6497999 h 6497999"/>
              <a:gd name="connsiteX6" fmla="*/ 49950 w 5734800"/>
              <a:gd name="connsiteY6" fmla="*/ 6497999 h 6497999"/>
              <a:gd name="connsiteX7" fmla="*/ 0 w 5734800"/>
              <a:gd name="connsiteY7" fmla="*/ 6448049 h 6497999"/>
              <a:gd name="connsiteX8" fmla="*/ 0 w 5734800"/>
              <a:gd name="connsiteY8" fmla="*/ 49949 h 6497999"/>
              <a:gd name="connsiteX9" fmla="*/ 14630 w 5734800"/>
              <a:gd name="connsiteY9" fmla="*/ 14629 h 649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4800" h="6497999">
                <a:moveTo>
                  <a:pt x="49948" y="0"/>
                </a:moveTo>
                <a:lnTo>
                  <a:pt x="5684852" y="0"/>
                </a:lnTo>
                <a:lnTo>
                  <a:pt x="5720170" y="14629"/>
                </a:lnTo>
                <a:cubicBezTo>
                  <a:pt x="5729209" y="23668"/>
                  <a:pt x="5734800" y="36156"/>
                  <a:pt x="5734800" y="49949"/>
                </a:cubicBezTo>
                <a:lnTo>
                  <a:pt x="5734800" y="6448049"/>
                </a:lnTo>
                <a:cubicBezTo>
                  <a:pt x="5734800" y="6475636"/>
                  <a:pt x="5712437" y="6497999"/>
                  <a:pt x="5684850" y="6497999"/>
                </a:cubicBezTo>
                <a:lnTo>
                  <a:pt x="49950" y="6497999"/>
                </a:lnTo>
                <a:cubicBezTo>
                  <a:pt x="22363" y="6497999"/>
                  <a:pt x="0" y="6475636"/>
                  <a:pt x="0" y="6448049"/>
                </a:cubicBezTo>
                <a:lnTo>
                  <a:pt x="0" y="49949"/>
                </a:lnTo>
                <a:cubicBezTo>
                  <a:pt x="0" y="36156"/>
                  <a:pt x="5591" y="23668"/>
                  <a:pt x="14630" y="14629"/>
                </a:cubicBezTo>
                <a:close/>
              </a:path>
            </a:pathLst>
          </a:custGeom>
        </p:spPr>
        <p:txBody>
          <a:bodyPr wrap="square">
            <a:noAutofit/>
          </a:bodyPr>
          <a:lstStyle/>
          <a:p>
            <a:r>
              <a:rPr lang="en-GB"/>
              <a:t>Click icon to add picture</a:t>
            </a:r>
            <a:endParaRPr lang="en-BE"/>
          </a:p>
        </p:txBody>
      </p:sp>
      <p:sp>
        <p:nvSpPr>
          <p:cNvPr id="18" name="Subtitle 2">
            <a:extLst>
              <a:ext uri="{FF2B5EF4-FFF2-40B4-BE49-F238E27FC236}">
                <a16:creationId xmlns:a16="http://schemas.microsoft.com/office/drawing/2014/main" id="{318980ED-2546-61B1-7394-175EC9C9442F}"/>
              </a:ext>
            </a:extLst>
          </p:cNvPr>
          <p:cNvSpPr>
            <a:spLocks noGrp="1"/>
          </p:cNvSpPr>
          <p:nvPr>
            <p:ph type="subTitle" idx="13" hasCustomPrompt="1"/>
          </p:nvPr>
        </p:nvSpPr>
        <p:spPr>
          <a:xfrm>
            <a:off x="6633711"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19" name="Oval 18">
            <a:extLst>
              <a:ext uri="{FF2B5EF4-FFF2-40B4-BE49-F238E27FC236}">
                <a16:creationId xmlns:a16="http://schemas.microsoft.com/office/drawing/2014/main" id="{9623515F-2F46-75CB-2636-56287D1D015F}"/>
              </a:ext>
            </a:extLst>
          </p:cNvPr>
          <p:cNvSpPr/>
          <p:nvPr userDrawn="1"/>
        </p:nvSpPr>
        <p:spPr>
          <a:xfrm>
            <a:off x="6455583"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cxnSp>
        <p:nvCxnSpPr>
          <p:cNvPr id="20" name="Straight Connector 19">
            <a:extLst>
              <a:ext uri="{FF2B5EF4-FFF2-40B4-BE49-F238E27FC236}">
                <a16:creationId xmlns:a16="http://schemas.microsoft.com/office/drawing/2014/main" id="{AA37086F-34BB-ECAC-074F-6D2BB1951F6B}"/>
              </a:ext>
            </a:extLst>
          </p:cNvPr>
          <p:cNvCxnSpPr>
            <a:cxnSpLocks/>
          </p:cNvCxnSpPr>
          <p:nvPr userDrawn="1"/>
        </p:nvCxnSpPr>
        <p:spPr>
          <a:xfrm>
            <a:off x="6455582" y="2034073"/>
            <a:ext cx="5372929"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5249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Outro">
    <p:bg>
      <p:bgPr>
        <a:solidFill>
          <a:srgbClr val="00224A"/>
        </a:solidFill>
        <a:effectLst/>
      </p:bgPr>
    </p:bg>
    <p:spTree>
      <p:nvGrpSpPr>
        <p:cNvPr id="1" name=""/>
        <p:cNvGrpSpPr/>
        <p:nvPr/>
      </p:nvGrpSpPr>
      <p:grpSpPr>
        <a:xfrm>
          <a:off x="0" y="0"/>
          <a:ext cx="0" cy="0"/>
          <a:chOff x="0" y="0"/>
          <a:chExt cx="0" cy="0"/>
        </a:xfrm>
      </p:grpSpPr>
      <p:sp>
        <p:nvSpPr>
          <p:cNvPr id="43" name="Rounded Rectangle 42">
            <a:extLst>
              <a:ext uri="{FF2B5EF4-FFF2-40B4-BE49-F238E27FC236}">
                <a16:creationId xmlns:a16="http://schemas.microsoft.com/office/drawing/2014/main" id="{3C106C2F-0B4B-529F-CAAB-51504B96C1BE}"/>
              </a:ext>
            </a:extLst>
          </p:cNvPr>
          <p:cNvSpPr/>
          <p:nvPr userDrawn="1"/>
        </p:nvSpPr>
        <p:spPr>
          <a:xfrm>
            <a:off x="179999" y="180000"/>
            <a:ext cx="3600000" cy="6498000"/>
          </a:xfrm>
          <a:prstGeom prst="roundRect">
            <a:avLst>
              <a:gd name="adj" fmla="val 871"/>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0" name="TextBox 19">
            <a:extLst>
              <a:ext uri="{FF2B5EF4-FFF2-40B4-BE49-F238E27FC236}">
                <a16:creationId xmlns:a16="http://schemas.microsoft.com/office/drawing/2014/main" id="{905F911D-1A14-AF11-E69E-656E7D388E75}"/>
              </a:ext>
            </a:extLst>
          </p:cNvPr>
          <p:cNvSpPr txBox="1"/>
          <p:nvPr userDrawn="1"/>
        </p:nvSpPr>
        <p:spPr>
          <a:xfrm>
            <a:off x="349241" y="4546239"/>
            <a:ext cx="2880000" cy="646331"/>
          </a:xfrm>
          <a:prstGeom prst="rect">
            <a:avLst/>
          </a:prstGeom>
          <a:noFill/>
        </p:spPr>
        <p:txBody>
          <a:bodyPr wrap="square" lIns="0" tIns="0" rIns="0" bIns="0" rtlCol="0" anchor="t">
            <a:spAutoFit/>
          </a:bodyPr>
          <a:lstStyle/>
          <a:p>
            <a:pPr algn="l"/>
            <a:r>
              <a:rPr lang="en-GB" sz="1400">
                <a:solidFill>
                  <a:srgbClr val="00224A"/>
                </a:solidFill>
                <a:latin typeface="Space Grotesk" pitchFamily="2" charset="77"/>
              </a:rPr>
              <a:t>Belgium</a:t>
            </a:r>
          </a:p>
          <a:p>
            <a:pPr algn="l"/>
            <a:r>
              <a:rPr lang="en-GB" sz="1400">
                <a:solidFill>
                  <a:srgbClr val="00224A"/>
                </a:solidFill>
                <a:latin typeface="Space Grotesk" pitchFamily="2" charset="77"/>
              </a:rPr>
              <a:t>Bulgaria</a:t>
            </a:r>
          </a:p>
          <a:p>
            <a:pPr algn="l"/>
            <a:r>
              <a:rPr lang="en-GB" sz="1400">
                <a:solidFill>
                  <a:srgbClr val="00224A"/>
                </a:solidFill>
                <a:latin typeface="Space Grotesk" pitchFamily="2" charset="77"/>
              </a:rPr>
              <a:t>The Netherlands </a:t>
            </a:r>
            <a:endParaRPr lang="en-BE" sz="1400">
              <a:solidFill>
                <a:srgbClr val="00224A"/>
              </a:solidFill>
              <a:latin typeface="Space Grotesk" pitchFamily="2" charset="77"/>
            </a:endParaRPr>
          </a:p>
        </p:txBody>
      </p:sp>
      <p:cxnSp>
        <p:nvCxnSpPr>
          <p:cNvPr id="21" name="Straight Connector 20">
            <a:extLst>
              <a:ext uri="{FF2B5EF4-FFF2-40B4-BE49-F238E27FC236}">
                <a16:creationId xmlns:a16="http://schemas.microsoft.com/office/drawing/2014/main" id="{E228A56B-D86C-18A6-573D-2858468B3FD8}"/>
              </a:ext>
            </a:extLst>
          </p:cNvPr>
          <p:cNvCxnSpPr>
            <a:cxnSpLocks/>
          </p:cNvCxnSpPr>
          <p:nvPr userDrawn="1"/>
        </p:nvCxnSpPr>
        <p:spPr>
          <a:xfrm>
            <a:off x="349241" y="5244502"/>
            <a:ext cx="2880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162FCF5-68E1-E9D1-FF65-8F144BF83FA2}"/>
              </a:ext>
            </a:extLst>
          </p:cNvPr>
          <p:cNvSpPr txBox="1"/>
          <p:nvPr userDrawn="1"/>
        </p:nvSpPr>
        <p:spPr>
          <a:xfrm>
            <a:off x="360000" y="5467702"/>
            <a:ext cx="2880000" cy="430887"/>
          </a:xfrm>
          <a:prstGeom prst="rect">
            <a:avLst/>
          </a:prstGeom>
          <a:noFill/>
        </p:spPr>
        <p:txBody>
          <a:bodyPr wrap="square" lIns="0" tIns="0" rIns="0" bIns="0" rtlCol="0" anchor="t">
            <a:spAutoFit/>
          </a:bodyPr>
          <a:lstStyle/>
          <a:p>
            <a:pPr algn="l"/>
            <a:r>
              <a:rPr lang="en-GB" sz="1400">
                <a:solidFill>
                  <a:srgbClr val="00224A"/>
                </a:solidFill>
                <a:latin typeface="Space Grotesk" pitchFamily="2" charset="77"/>
              </a:rPr>
              <a:t>T  0032 016 123 125</a:t>
            </a:r>
          </a:p>
          <a:p>
            <a:pPr algn="l"/>
            <a:r>
              <a:rPr lang="en-GB" sz="1400">
                <a:solidFill>
                  <a:srgbClr val="00224A"/>
                </a:solidFill>
                <a:latin typeface="Space Grotesk" pitchFamily="2" charset="77"/>
              </a:rPr>
              <a:t>E  </a:t>
            </a:r>
            <a:r>
              <a:rPr lang="en-GB" sz="1400" err="1">
                <a:solidFill>
                  <a:srgbClr val="00224A"/>
                </a:solidFill>
                <a:latin typeface="Space Grotesk" pitchFamily="2" charset="77"/>
              </a:rPr>
              <a:t>info@polytek.xyz</a:t>
            </a:r>
            <a:endParaRPr lang="en-BE" sz="1400">
              <a:solidFill>
                <a:srgbClr val="00224A"/>
              </a:solidFill>
              <a:latin typeface="Space Grotesk" pitchFamily="2" charset="77"/>
            </a:endParaRPr>
          </a:p>
        </p:txBody>
      </p:sp>
      <p:cxnSp>
        <p:nvCxnSpPr>
          <p:cNvPr id="25" name="Straight Connector 24">
            <a:extLst>
              <a:ext uri="{FF2B5EF4-FFF2-40B4-BE49-F238E27FC236}">
                <a16:creationId xmlns:a16="http://schemas.microsoft.com/office/drawing/2014/main" id="{3F1A16BA-38C0-9181-E9FF-B11C42154672}"/>
              </a:ext>
            </a:extLst>
          </p:cNvPr>
          <p:cNvCxnSpPr>
            <a:cxnSpLocks/>
          </p:cNvCxnSpPr>
          <p:nvPr userDrawn="1"/>
        </p:nvCxnSpPr>
        <p:spPr>
          <a:xfrm>
            <a:off x="349241" y="6079702"/>
            <a:ext cx="2880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936261B5-4380-2776-3D71-F35FBA83A6C0}"/>
              </a:ext>
            </a:extLst>
          </p:cNvPr>
          <p:cNvSpPr txBox="1"/>
          <p:nvPr userDrawn="1"/>
        </p:nvSpPr>
        <p:spPr>
          <a:xfrm>
            <a:off x="360000" y="6281302"/>
            <a:ext cx="2880000" cy="215444"/>
          </a:xfrm>
          <a:prstGeom prst="rect">
            <a:avLst/>
          </a:prstGeom>
          <a:noFill/>
        </p:spPr>
        <p:txBody>
          <a:bodyPr wrap="square" lIns="0" tIns="0" rIns="0" bIns="0" rtlCol="0" anchor="t">
            <a:spAutoFit/>
          </a:bodyPr>
          <a:lstStyle/>
          <a:p>
            <a:pPr algn="l"/>
            <a:r>
              <a:rPr lang="en-GB" sz="1400" err="1">
                <a:solidFill>
                  <a:srgbClr val="00224A"/>
                </a:solidFill>
                <a:latin typeface="Space Grotesk" pitchFamily="2" charset="77"/>
              </a:rPr>
              <a:t>polytek.xyz</a:t>
            </a:r>
            <a:endParaRPr lang="en-BE" sz="1400">
              <a:solidFill>
                <a:srgbClr val="00224A"/>
              </a:solidFill>
              <a:latin typeface="Space Grotesk" pitchFamily="2" charset="77"/>
            </a:endParaRPr>
          </a:p>
        </p:txBody>
      </p:sp>
      <p:pic>
        <p:nvPicPr>
          <p:cNvPr id="45" name="Picture 44">
            <a:extLst>
              <a:ext uri="{FF2B5EF4-FFF2-40B4-BE49-F238E27FC236}">
                <a16:creationId xmlns:a16="http://schemas.microsoft.com/office/drawing/2014/main" id="{599ABB7B-C4B4-15C9-80DF-0CDD4662E488}"/>
              </a:ext>
            </a:extLst>
          </p:cNvPr>
          <p:cNvPicPr>
            <a:picLocks noChangeAspect="1"/>
          </p:cNvPicPr>
          <p:nvPr userDrawn="1"/>
        </p:nvPicPr>
        <p:blipFill>
          <a:blip r:embed="rId2"/>
          <a:srcRect/>
          <a:stretch/>
        </p:blipFill>
        <p:spPr>
          <a:xfrm>
            <a:off x="4694400" y="445941"/>
            <a:ext cx="6940797" cy="5636296"/>
          </a:xfrm>
          <a:prstGeom prst="rect">
            <a:avLst/>
          </a:prstGeom>
        </p:spPr>
      </p:pic>
      <p:pic>
        <p:nvPicPr>
          <p:cNvPr id="47" name="Picture 46" descr="A blue text on a black background&#10;&#10;Description automatically generated with medium confidence">
            <a:extLst>
              <a:ext uri="{FF2B5EF4-FFF2-40B4-BE49-F238E27FC236}">
                <a16:creationId xmlns:a16="http://schemas.microsoft.com/office/drawing/2014/main" id="{1DFF11A6-5548-4321-5E9E-9F45EB645AE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0000" y="360001"/>
            <a:ext cx="1853900" cy="482014"/>
          </a:xfrm>
          <a:prstGeom prst="rect">
            <a:avLst/>
          </a:prstGeom>
        </p:spPr>
      </p:pic>
    </p:spTree>
    <p:extLst>
      <p:ext uri="{BB962C8B-B14F-4D97-AF65-F5344CB8AC3E}">
        <p14:creationId xmlns:p14="http://schemas.microsoft.com/office/powerpoint/2010/main" val="16611526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3" name="Tijdelijke aanduiding voor datum 2">
            <a:extLst>
              <a:ext uri="{FF2B5EF4-FFF2-40B4-BE49-F238E27FC236}">
                <a16:creationId xmlns:a16="http://schemas.microsoft.com/office/drawing/2014/main" id="{320CC1B0-BB04-4403-AA1F-08F2583142D6}"/>
              </a:ext>
            </a:extLst>
          </p:cNvPr>
          <p:cNvSpPr>
            <a:spLocks noGrp="1"/>
          </p:cNvSpPr>
          <p:nvPr>
            <p:ph type="dt" sz="half" idx="10"/>
          </p:nvPr>
        </p:nvSpPr>
        <p:spPr/>
        <p:txBody>
          <a:bodyPr/>
          <a:lstStyle/>
          <a:p>
            <a:fld id="{58683931-81A1-4247-B14B-890B1B110B6C}" type="datetime1">
              <a:rPr lang="en-US" smtClean="0"/>
              <a:t>11/24/2023</a:t>
            </a:fld>
            <a:endParaRPr lang="en-GB"/>
          </a:p>
        </p:txBody>
      </p:sp>
      <p:sp>
        <p:nvSpPr>
          <p:cNvPr id="4" name="Tijdelijke aanduiding voor voettekst 3">
            <a:extLst>
              <a:ext uri="{FF2B5EF4-FFF2-40B4-BE49-F238E27FC236}">
                <a16:creationId xmlns:a16="http://schemas.microsoft.com/office/drawing/2014/main" id="{8CF6B454-B742-4516-9E6E-E9E930205AD6}"/>
              </a:ext>
            </a:extLst>
          </p:cNvPr>
          <p:cNvSpPr>
            <a:spLocks noGrp="1"/>
          </p:cNvSpPr>
          <p:nvPr>
            <p:ph type="ftr" sz="quarter" idx="11"/>
          </p:nvPr>
        </p:nvSpPr>
        <p:spPr/>
        <p:txBody>
          <a:bodyPr/>
          <a:lstStyle/>
          <a:p>
            <a:endParaRPr lang="en-GB"/>
          </a:p>
        </p:txBody>
      </p:sp>
      <p:sp>
        <p:nvSpPr>
          <p:cNvPr id="5" name="Tijdelijke aanduiding voor dianummer 4">
            <a:extLst>
              <a:ext uri="{FF2B5EF4-FFF2-40B4-BE49-F238E27FC236}">
                <a16:creationId xmlns:a16="http://schemas.microsoft.com/office/drawing/2014/main" id="{1C6066B2-ABD3-4EA7-9A6D-BE4046D1FA01}"/>
              </a:ext>
            </a:extLst>
          </p:cNvPr>
          <p:cNvSpPr>
            <a:spLocks noGrp="1"/>
          </p:cNvSpPr>
          <p:nvPr>
            <p:ph type="sldNum" sz="quarter" idx="12"/>
          </p:nvPr>
        </p:nvSpPr>
        <p:spPr>
          <a:xfrm>
            <a:off x="9336000" y="6356350"/>
            <a:ext cx="2743200" cy="365125"/>
          </a:xfrm>
          <a:prstGeom prst="rect">
            <a:avLst/>
          </a:prstGeom>
        </p:spPr>
        <p:txBody>
          <a:bodyPr/>
          <a:lstStyle/>
          <a:p>
            <a:fld id="{FCAB79B4-69FB-4CAE-8EBD-1B144949EC09}" type="slidenum">
              <a:rPr lang="en-GB" smtClean="0"/>
              <a:t>‹#›</a:t>
            </a:fld>
            <a:endParaRPr lang="en-GB"/>
          </a:p>
        </p:txBody>
      </p:sp>
      <p:sp>
        <p:nvSpPr>
          <p:cNvPr id="10" name="Rectangle 9">
            <a:extLst>
              <a:ext uri="{FF2B5EF4-FFF2-40B4-BE49-F238E27FC236}">
                <a16:creationId xmlns:a16="http://schemas.microsoft.com/office/drawing/2014/main" id="{5D0FA4B7-49D7-9C44-8973-3201A694B3F7}"/>
              </a:ext>
            </a:extLst>
          </p:cNvPr>
          <p:cNvSpPr/>
          <p:nvPr userDrawn="1"/>
        </p:nvSpPr>
        <p:spPr>
          <a:xfrm>
            <a:off x="353961" y="0"/>
            <a:ext cx="2403987" cy="730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2566908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02">
    <p:bg>
      <p:bgPr>
        <a:solidFill>
          <a:srgbClr val="00224A"/>
        </a:solidFill>
        <a:effectLst/>
      </p:bgPr>
    </p:bg>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8C4C55BB-A63C-4542-9828-32F603F7F9FC}"/>
              </a:ext>
            </a:extLst>
          </p:cNvPr>
          <p:cNvSpPr>
            <a:spLocks noGrp="1"/>
          </p:cNvSpPr>
          <p:nvPr>
            <p:ph type="ctrTitle"/>
          </p:nvPr>
        </p:nvSpPr>
        <p:spPr>
          <a:xfrm>
            <a:off x="360000" y="2240280"/>
            <a:ext cx="5736000" cy="1731982"/>
          </a:xfrm>
        </p:spPr>
        <p:txBody>
          <a:bodyPr lIns="0" tIns="0" rIns="0" bIns="0" anchor="ctr">
            <a:normAutofit/>
          </a:bodyPr>
          <a:lstStyle>
            <a:lvl1pPr algn="l">
              <a:defRPr sz="4400">
                <a:solidFill>
                  <a:srgbClr val="DBF9C0"/>
                </a:solidFill>
              </a:defRPr>
            </a:lvl1pPr>
          </a:lstStyle>
          <a:p>
            <a:r>
              <a:rPr lang="en-GB"/>
              <a:t>Click to edit Master title style</a:t>
            </a:r>
            <a:endParaRPr lang="en-BE"/>
          </a:p>
        </p:txBody>
      </p:sp>
      <p:sp>
        <p:nvSpPr>
          <p:cNvPr id="28" name="Subtitle 2">
            <a:extLst>
              <a:ext uri="{FF2B5EF4-FFF2-40B4-BE49-F238E27FC236}">
                <a16:creationId xmlns:a16="http://schemas.microsoft.com/office/drawing/2014/main" id="{BF91AAD0-786E-9622-5ACD-2118D54EA302}"/>
              </a:ext>
            </a:extLst>
          </p:cNvPr>
          <p:cNvSpPr>
            <a:spLocks noGrp="1"/>
          </p:cNvSpPr>
          <p:nvPr>
            <p:ph type="subTitle" idx="1"/>
          </p:nvPr>
        </p:nvSpPr>
        <p:spPr>
          <a:xfrm>
            <a:off x="360000" y="5895192"/>
            <a:ext cx="5734800" cy="601300"/>
          </a:xfrm>
        </p:spPr>
        <p:txBody>
          <a:bodyPr lIns="0" tIns="0" rIns="0" bIns="0" anchor="b">
            <a:normAutofit/>
          </a:bodyPr>
          <a:lstStyle>
            <a:lvl1pPr marL="0" indent="0" algn="l">
              <a:lnSpc>
                <a:spcPct val="120000"/>
              </a:lnSpc>
              <a:buNone/>
              <a:defRPr sz="1400" b="0" i="0">
                <a:solidFill>
                  <a:srgbClr val="DBF9C0"/>
                </a:solidFill>
                <a:latin typeface="Space Grotesk"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pic>
        <p:nvPicPr>
          <p:cNvPr id="30" name="Picture 29" descr="A picture containing font, graphics, logo, text&#10;&#10;Description automatically generated">
            <a:extLst>
              <a:ext uri="{FF2B5EF4-FFF2-40B4-BE49-F238E27FC236}">
                <a16:creationId xmlns:a16="http://schemas.microsoft.com/office/drawing/2014/main" id="{D4A3BFC1-C287-9628-E334-EB328008DE4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360238"/>
            <a:ext cx="1522587" cy="395873"/>
          </a:xfrm>
          <a:prstGeom prst="rect">
            <a:avLst/>
          </a:prstGeom>
        </p:spPr>
      </p:pic>
      <p:sp>
        <p:nvSpPr>
          <p:cNvPr id="36" name="Picture Placeholder 35">
            <a:extLst>
              <a:ext uri="{FF2B5EF4-FFF2-40B4-BE49-F238E27FC236}">
                <a16:creationId xmlns:a16="http://schemas.microsoft.com/office/drawing/2014/main" id="{4A1E65F3-3478-8F37-4B25-84CA5470E028}"/>
              </a:ext>
            </a:extLst>
          </p:cNvPr>
          <p:cNvSpPr>
            <a:spLocks noGrp="1"/>
          </p:cNvSpPr>
          <p:nvPr>
            <p:ph type="pic" sz="quarter" idx="10" hasCustomPrompt="1"/>
          </p:nvPr>
        </p:nvSpPr>
        <p:spPr>
          <a:xfrm>
            <a:off x="5527183" y="661274"/>
            <a:ext cx="6184235" cy="5594155"/>
          </a:xfrm>
          <a:custGeom>
            <a:avLst/>
            <a:gdLst>
              <a:gd name="connsiteX0" fmla="*/ 535376 w 5482978"/>
              <a:gd name="connsiteY0" fmla="*/ 312 h 5005641"/>
              <a:gd name="connsiteX1" fmla="*/ 4794485 w 5482978"/>
              <a:gd name="connsiteY1" fmla="*/ 446566 h 5005641"/>
              <a:gd name="connsiteX2" fmla="*/ 4844333 w 5482978"/>
              <a:gd name="connsiteY2" fmla="*/ 493995 h 5005641"/>
              <a:gd name="connsiteX3" fmla="*/ 5482300 w 5482978"/>
              <a:gd name="connsiteY3" fmla="*/ 4604657 h 5005641"/>
              <a:gd name="connsiteX4" fmla="*/ 5430102 w 5482978"/>
              <a:gd name="connsiteY4" fmla="*/ 4669576 h 5005641"/>
              <a:gd name="connsiteX5" fmla="*/ 59915 w 5482978"/>
              <a:gd name="connsiteY5" fmla="*/ 5005529 h 5005641"/>
              <a:gd name="connsiteX6" fmla="*/ 268 w 5482978"/>
              <a:gd name="connsiteY6" fmla="*/ 4943829 h 5005641"/>
              <a:gd name="connsiteX7" fmla="*/ 473373 w 5482978"/>
              <a:gd name="connsiteY7" fmla="*/ 50962 h 5005641"/>
              <a:gd name="connsiteX8" fmla="*/ 535376 w 5482978"/>
              <a:gd name="connsiteY8" fmla="*/ 312 h 50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82978" h="5005641">
                <a:moveTo>
                  <a:pt x="535376" y="312"/>
                </a:moveTo>
                <a:lnTo>
                  <a:pt x="4794485" y="446566"/>
                </a:lnTo>
                <a:cubicBezTo>
                  <a:pt x="4819939" y="449233"/>
                  <a:pt x="4840408" y="468707"/>
                  <a:pt x="4844333" y="493995"/>
                </a:cubicBezTo>
                <a:lnTo>
                  <a:pt x="5482300" y="4604657"/>
                </a:lnTo>
                <a:cubicBezTo>
                  <a:pt x="5487392" y="4637438"/>
                  <a:pt x="5463213" y="4667507"/>
                  <a:pt x="5430102" y="4669576"/>
                </a:cubicBezTo>
                <a:lnTo>
                  <a:pt x="59915" y="5005529"/>
                </a:lnTo>
                <a:cubicBezTo>
                  <a:pt x="25282" y="5007693"/>
                  <a:pt x="-3072" y="4978363"/>
                  <a:pt x="268" y="4943829"/>
                </a:cubicBezTo>
                <a:lnTo>
                  <a:pt x="473373" y="50962"/>
                </a:lnTo>
                <a:cubicBezTo>
                  <a:pt x="476387" y="19791"/>
                  <a:pt x="504228" y="-2952"/>
                  <a:pt x="535376" y="312"/>
                </a:cubicBezTo>
                <a:close/>
              </a:path>
            </a:pathLst>
          </a:custGeom>
        </p:spPr>
        <p:txBody>
          <a:bodyPr wrap="square">
            <a:noAutofit/>
          </a:bodyPr>
          <a:lstStyle/>
          <a:p>
            <a:r>
              <a:rPr lang="en-BE"/>
              <a:t>v</a:t>
            </a:r>
          </a:p>
        </p:txBody>
      </p:sp>
    </p:spTree>
    <p:extLst>
      <p:ext uri="{BB962C8B-B14F-4D97-AF65-F5344CB8AC3E}">
        <p14:creationId xmlns:p14="http://schemas.microsoft.com/office/powerpoint/2010/main" val="4005040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00224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BCA0A-9035-62BB-BD92-58D09B88EA41}"/>
              </a:ext>
            </a:extLst>
          </p:cNvPr>
          <p:cNvSpPr>
            <a:spLocks noGrp="1"/>
          </p:cNvSpPr>
          <p:nvPr>
            <p:ph type="title"/>
          </p:nvPr>
        </p:nvSpPr>
        <p:spPr>
          <a:xfrm>
            <a:off x="360000" y="2610651"/>
            <a:ext cx="5374800" cy="1574529"/>
          </a:xfrm>
        </p:spPr>
        <p:txBody>
          <a:bodyPr lIns="0" tIns="0" rIns="0" bIns="0" anchor="ctr">
            <a:normAutofit/>
          </a:bodyPr>
          <a:lstStyle>
            <a:lvl1pPr algn="l">
              <a:defRPr sz="4000">
                <a:solidFill>
                  <a:srgbClr val="DBF9C0"/>
                </a:solidFill>
              </a:defRPr>
            </a:lvl1pPr>
          </a:lstStyle>
          <a:p>
            <a:r>
              <a:rPr lang="en-GB"/>
              <a:t>Click to edit Master title style</a:t>
            </a:r>
            <a:endParaRPr lang="en-BE"/>
          </a:p>
        </p:txBody>
      </p:sp>
      <p:sp>
        <p:nvSpPr>
          <p:cNvPr id="3" name="Text Placeholder 2">
            <a:extLst>
              <a:ext uri="{FF2B5EF4-FFF2-40B4-BE49-F238E27FC236}">
                <a16:creationId xmlns:a16="http://schemas.microsoft.com/office/drawing/2014/main" id="{D3D255BB-D26C-0397-AAD0-740DD2F0EABC}"/>
              </a:ext>
            </a:extLst>
          </p:cNvPr>
          <p:cNvSpPr>
            <a:spLocks noGrp="1"/>
          </p:cNvSpPr>
          <p:nvPr>
            <p:ph type="body" idx="1" hasCustomPrompt="1"/>
          </p:nvPr>
        </p:nvSpPr>
        <p:spPr>
          <a:xfrm>
            <a:off x="360000" y="4647947"/>
            <a:ext cx="5374800" cy="1091016"/>
          </a:xfrm>
        </p:spPr>
        <p:txBody>
          <a:bodyPr lIns="0" tIns="0" rIns="0" bIns="0" anchor="t">
            <a:normAutofit/>
          </a:bodyPr>
          <a:lstStyle>
            <a:lvl1pPr marL="0" indent="0" algn="l">
              <a:lnSpc>
                <a:spcPct val="120000"/>
              </a:lnSpc>
              <a:buNone/>
              <a:defRPr sz="1400" b="0" i="0">
                <a:solidFill>
                  <a:srgbClr val="DBF9C0"/>
                </a:solidFill>
                <a:latin typeface="Space Grotesk"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b="0" i="0">
                <a:solidFill>
                  <a:srgbClr val="7B8898"/>
                </a:solidFill>
                <a:effectLst/>
                <a:latin typeface="Mercury SSm A"/>
              </a:rPr>
              <a:t>Lorem ipsum dolor sit </a:t>
            </a:r>
            <a:r>
              <a:rPr lang="en-US" b="0" i="0" err="1">
                <a:solidFill>
                  <a:srgbClr val="7B8898"/>
                </a:solidFill>
                <a:effectLst/>
                <a:latin typeface="Mercury SSm A"/>
              </a:rPr>
              <a:t>amet</a:t>
            </a:r>
            <a:r>
              <a:rPr lang="en-US" b="0" i="0">
                <a:solidFill>
                  <a:srgbClr val="7B8898"/>
                </a:solidFill>
                <a:effectLst/>
                <a:latin typeface="Mercury SSm A"/>
              </a:rPr>
              <a:t>, </a:t>
            </a:r>
            <a:r>
              <a:rPr lang="en-US" b="0" i="0" err="1">
                <a:solidFill>
                  <a:srgbClr val="7B8898"/>
                </a:solidFill>
                <a:effectLst/>
                <a:latin typeface="Mercury SSm A"/>
              </a:rPr>
              <a:t>consectetur</a:t>
            </a:r>
            <a:r>
              <a:rPr lang="en-US" b="0" i="0">
                <a:solidFill>
                  <a:srgbClr val="7B8898"/>
                </a:solidFill>
                <a:effectLst/>
                <a:latin typeface="Mercury SSm A"/>
              </a:rPr>
              <a:t> </a:t>
            </a:r>
            <a:r>
              <a:rPr lang="en-US" b="0" i="0" err="1">
                <a:solidFill>
                  <a:srgbClr val="7B8898"/>
                </a:solidFill>
                <a:effectLst/>
                <a:latin typeface="Mercury SSm A"/>
              </a:rPr>
              <a:t>adipiscing</a:t>
            </a:r>
            <a:r>
              <a:rPr lang="en-US" b="0" i="0">
                <a:solidFill>
                  <a:srgbClr val="7B8898"/>
                </a:solidFill>
                <a:effectLst/>
                <a:latin typeface="Mercury SSm A"/>
              </a:rPr>
              <a:t> </a:t>
            </a:r>
            <a:r>
              <a:rPr lang="en-US" b="0" i="0" err="1">
                <a:solidFill>
                  <a:srgbClr val="7B8898"/>
                </a:solidFill>
                <a:effectLst/>
                <a:latin typeface="Mercury SSm A"/>
              </a:rPr>
              <a:t>elit</a:t>
            </a:r>
            <a:r>
              <a:rPr lang="en-US" b="0" i="0">
                <a:solidFill>
                  <a:srgbClr val="7B8898"/>
                </a:solidFill>
                <a:effectLst/>
                <a:latin typeface="Mercury SSm A"/>
              </a:rPr>
              <a:t>, sed do </a:t>
            </a:r>
            <a:r>
              <a:rPr lang="en-US" b="0" i="0" err="1">
                <a:solidFill>
                  <a:srgbClr val="7B8898"/>
                </a:solidFill>
                <a:effectLst/>
                <a:latin typeface="Mercury SSm A"/>
              </a:rPr>
              <a:t>eiusmod</a:t>
            </a:r>
            <a:r>
              <a:rPr lang="en-US" b="0" i="0">
                <a:solidFill>
                  <a:srgbClr val="7B8898"/>
                </a:solidFill>
                <a:effectLst/>
                <a:latin typeface="Mercury SSm A"/>
              </a:rPr>
              <a:t> </a:t>
            </a:r>
            <a:r>
              <a:rPr lang="en-US" b="0" i="0" err="1">
                <a:solidFill>
                  <a:srgbClr val="7B8898"/>
                </a:solidFill>
                <a:effectLst/>
                <a:latin typeface="Mercury SSm A"/>
              </a:rPr>
              <a:t>tempor</a:t>
            </a:r>
            <a:r>
              <a:rPr lang="en-US" b="0" i="0">
                <a:solidFill>
                  <a:srgbClr val="7B8898"/>
                </a:solidFill>
                <a:effectLst/>
                <a:latin typeface="Mercury SSm A"/>
              </a:rPr>
              <a:t> </a:t>
            </a:r>
            <a:r>
              <a:rPr lang="en-US" b="0" i="0" err="1">
                <a:solidFill>
                  <a:srgbClr val="7B8898"/>
                </a:solidFill>
                <a:effectLst/>
                <a:latin typeface="Mercury SSm A"/>
              </a:rPr>
              <a:t>incididunt</a:t>
            </a:r>
            <a:r>
              <a:rPr lang="en-US" b="0" i="0">
                <a:solidFill>
                  <a:srgbClr val="7B8898"/>
                </a:solidFill>
                <a:effectLst/>
                <a:latin typeface="Mercury SSm A"/>
              </a:rPr>
              <a:t> </a:t>
            </a:r>
            <a:r>
              <a:rPr lang="en-US" b="0" i="0" err="1">
                <a:solidFill>
                  <a:srgbClr val="7B8898"/>
                </a:solidFill>
                <a:effectLst/>
                <a:latin typeface="Mercury SSm A"/>
              </a:rPr>
              <a:t>ut</a:t>
            </a:r>
            <a:r>
              <a:rPr lang="en-US" b="0" i="0">
                <a:solidFill>
                  <a:srgbClr val="7B8898"/>
                </a:solidFill>
                <a:effectLst/>
                <a:latin typeface="Mercury SSm A"/>
              </a:rPr>
              <a:t> labore et dolore magna </a:t>
            </a:r>
            <a:r>
              <a:rPr lang="en-US" b="0" i="0" err="1">
                <a:solidFill>
                  <a:srgbClr val="7B8898"/>
                </a:solidFill>
                <a:effectLst/>
                <a:latin typeface="Mercury SSm A"/>
              </a:rPr>
              <a:t>aliqua</a:t>
            </a:r>
            <a:r>
              <a:rPr lang="en-US" b="0" i="0">
                <a:solidFill>
                  <a:srgbClr val="7B8898"/>
                </a:solidFill>
                <a:effectLst/>
                <a:latin typeface="Mercury SSm A"/>
              </a:rPr>
              <a:t>. Ut </a:t>
            </a:r>
            <a:r>
              <a:rPr lang="en-US" b="0" i="0" err="1">
                <a:solidFill>
                  <a:srgbClr val="7B8898"/>
                </a:solidFill>
                <a:effectLst/>
                <a:latin typeface="Mercury SSm A"/>
              </a:rPr>
              <a:t>enim</a:t>
            </a:r>
            <a:r>
              <a:rPr lang="en-US" b="0" i="0">
                <a:solidFill>
                  <a:srgbClr val="7B8898"/>
                </a:solidFill>
                <a:effectLst/>
                <a:latin typeface="Mercury SSm A"/>
              </a:rPr>
              <a:t> ad minim </a:t>
            </a:r>
            <a:r>
              <a:rPr lang="en-US" b="0" i="0" err="1">
                <a:solidFill>
                  <a:srgbClr val="7B8898"/>
                </a:solidFill>
                <a:effectLst/>
                <a:latin typeface="Mercury SSm A"/>
              </a:rPr>
              <a:t>veniam</a:t>
            </a:r>
            <a:r>
              <a:rPr lang="en-US" b="0" i="0">
                <a:solidFill>
                  <a:srgbClr val="7B8898"/>
                </a:solidFill>
                <a:effectLst/>
                <a:latin typeface="Mercury SSm A"/>
              </a:rPr>
              <a:t>, </a:t>
            </a:r>
            <a:r>
              <a:rPr lang="en-US" b="0" i="0" err="1">
                <a:solidFill>
                  <a:srgbClr val="7B8898"/>
                </a:solidFill>
                <a:effectLst/>
                <a:latin typeface="Mercury SSm A"/>
              </a:rPr>
              <a:t>quis</a:t>
            </a:r>
            <a:r>
              <a:rPr lang="en-US" b="0" i="0">
                <a:solidFill>
                  <a:srgbClr val="7B8898"/>
                </a:solidFill>
                <a:effectLst/>
                <a:latin typeface="Mercury SSm A"/>
              </a:rPr>
              <a:t> </a:t>
            </a:r>
            <a:r>
              <a:rPr lang="en-US" b="0" i="0" err="1">
                <a:solidFill>
                  <a:srgbClr val="7B8898"/>
                </a:solidFill>
                <a:effectLst/>
                <a:latin typeface="Mercury SSm A"/>
              </a:rPr>
              <a:t>nostrud</a:t>
            </a:r>
            <a:r>
              <a:rPr lang="en-US" b="0" i="0">
                <a:solidFill>
                  <a:srgbClr val="7B8898"/>
                </a:solidFill>
                <a:effectLst/>
                <a:latin typeface="Mercury SSm A"/>
              </a:rPr>
              <a:t> exercitation </a:t>
            </a:r>
            <a:r>
              <a:rPr lang="en-US" b="0" i="0" err="1">
                <a:solidFill>
                  <a:srgbClr val="7B8898"/>
                </a:solidFill>
                <a:effectLst/>
                <a:latin typeface="Mercury SSm A"/>
              </a:rPr>
              <a:t>ullamco</a:t>
            </a:r>
            <a:r>
              <a:rPr lang="en-US" b="0" i="0">
                <a:solidFill>
                  <a:srgbClr val="7B8898"/>
                </a:solidFill>
                <a:effectLst/>
                <a:latin typeface="Mercury SSm A"/>
              </a:rPr>
              <a:t> </a:t>
            </a:r>
            <a:r>
              <a:rPr lang="en-US" b="0" i="0" err="1">
                <a:solidFill>
                  <a:srgbClr val="7B8898"/>
                </a:solidFill>
                <a:effectLst/>
                <a:latin typeface="Mercury SSm A"/>
              </a:rPr>
              <a:t>laboris</a:t>
            </a:r>
            <a:r>
              <a:rPr lang="en-US" b="0" i="0">
                <a:solidFill>
                  <a:srgbClr val="7B8898"/>
                </a:solidFill>
                <a:effectLst/>
                <a:latin typeface="Mercury SSm A"/>
              </a:rPr>
              <a:t> nisi </a:t>
            </a:r>
            <a:r>
              <a:rPr lang="en-US" b="0" i="0" err="1">
                <a:solidFill>
                  <a:srgbClr val="7B8898"/>
                </a:solidFill>
                <a:effectLst/>
                <a:latin typeface="Mercury SSm A"/>
              </a:rPr>
              <a:t>ut</a:t>
            </a:r>
            <a:r>
              <a:rPr lang="en-US" b="0" i="0">
                <a:solidFill>
                  <a:srgbClr val="7B8898"/>
                </a:solidFill>
                <a:effectLst/>
                <a:latin typeface="Mercury SSm A"/>
              </a:rPr>
              <a:t> </a:t>
            </a:r>
            <a:r>
              <a:rPr lang="en-US" b="0" i="0" err="1">
                <a:solidFill>
                  <a:srgbClr val="7B8898"/>
                </a:solidFill>
                <a:effectLst/>
                <a:latin typeface="Mercury SSm A"/>
              </a:rPr>
              <a:t>aliquip</a:t>
            </a:r>
            <a:r>
              <a:rPr lang="en-US" b="0" i="0">
                <a:solidFill>
                  <a:srgbClr val="7B8898"/>
                </a:solidFill>
                <a:effectLst/>
                <a:latin typeface="Mercury SSm A"/>
              </a:rPr>
              <a:t> ex </a:t>
            </a:r>
            <a:r>
              <a:rPr lang="en-US" b="0" i="0" err="1">
                <a:solidFill>
                  <a:srgbClr val="7B8898"/>
                </a:solidFill>
                <a:effectLst/>
                <a:latin typeface="Mercury SSm A"/>
              </a:rPr>
              <a:t>ea</a:t>
            </a:r>
            <a:r>
              <a:rPr lang="en-US" b="0" i="0">
                <a:solidFill>
                  <a:srgbClr val="7B8898"/>
                </a:solidFill>
                <a:effectLst/>
                <a:latin typeface="Mercury SSm A"/>
              </a:rPr>
              <a:t> </a:t>
            </a:r>
            <a:r>
              <a:rPr lang="en-US" b="0" i="0" err="1">
                <a:solidFill>
                  <a:srgbClr val="7B8898"/>
                </a:solidFill>
                <a:effectLst/>
                <a:latin typeface="Mercury SSm A"/>
              </a:rPr>
              <a:t>commodo</a:t>
            </a:r>
            <a:r>
              <a:rPr lang="en-US" b="0" i="0">
                <a:solidFill>
                  <a:srgbClr val="7B8898"/>
                </a:solidFill>
                <a:effectLst/>
                <a:latin typeface="Mercury SSm A"/>
              </a:rPr>
              <a:t> </a:t>
            </a:r>
            <a:r>
              <a:rPr lang="en-US" b="0" i="0" err="1">
                <a:solidFill>
                  <a:srgbClr val="7B8898"/>
                </a:solidFill>
                <a:effectLst/>
                <a:latin typeface="Mercury SSm A"/>
              </a:rPr>
              <a:t>consequat</a:t>
            </a:r>
            <a:r>
              <a:rPr lang="en-US" b="0" i="0">
                <a:solidFill>
                  <a:srgbClr val="7B8898"/>
                </a:solidFill>
                <a:effectLst/>
                <a:latin typeface="Mercury SSm A"/>
              </a:rPr>
              <a:t>.</a:t>
            </a:r>
            <a:endParaRPr lang="en-GB"/>
          </a:p>
        </p:txBody>
      </p:sp>
      <p:pic>
        <p:nvPicPr>
          <p:cNvPr id="4" name="Picture 3" descr="A picture containing font, graphics, logo, text&#10;&#10;Description automatically generated">
            <a:extLst>
              <a:ext uri="{FF2B5EF4-FFF2-40B4-BE49-F238E27FC236}">
                <a16:creationId xmlns:a16="http://schemas.microsoft.com/office/drawing/2014/main" id="{55ABAC4C-CB66-92B2-7644-A5F665A7FF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360238"/>
            <a:ext cx="1522587" cy="395873"/>
          </a:xfrm>
          <a:prstGeom prst="rect">
            <a:avLst/>
          </a:prstGeom>
        </p:spPr>
      </p:pic>
      <p:sp>
        <p:nvSpPr>
          <p:cNvPr id="5" name="Subtitle 2">
            <a:extLst>
              <a:ext uri="{FF2B5EF4-FFF2-40B4-BE49-F238E27FC236}">
                <a16:creationId xmlns:a16="http://schemas.microsoft.com/office/drawing/2014/main" id="{6E69EC83-B1DE-02D8-E10E-3F30EAB08B53}"/>
              </a:ext>
            </a:extLst>
          </p:cNvPr>
          <p:cNvSpPr>
            <a:spLocks noGrp="1"/>
          </p:cNvSpPr>
          <p:nvPr>
            <p:ph type="subTitle" idx="13" hasCustomPrompt="1"/>
          </p:nvPr>
        </p:nvSpPr>
        <p:spPr>
          <a:xfrm>
            <a:off x="538129" y="2057885"/>
            <a:ext cx="5196671" cy="321037"/>
          </a:xfrm>
        </p:spPr>
        <p:txBody>
          <a:bodyPr lIns="0" tIns="0" rIns="0" bIns="0" anchor="t">
            <a:normAutofit/>
          </a:bodyPr>
          <a:lstStyle>
            <a:lvl1pPr marL="0" indent="0" algn="l">
              <a:buNone/>
              <a:defRPr sz="1000" b="0">
                <a:solidFill>
                  <a:srgbClr val="DBF9C0"/>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6" name="Oval 5">
            <a:extLst>
              <a:ext uri="{FF2B5EF4-FFF2-40B4-BE49-F238E27FC236}">
                <a16:creationId xmlns:a16="http://schemas.microsoft.com/office/drawing/2014/main" id="{12F7CACE-DADB-D133-9608-A0DA3BF30FFA}"/>
              </a:ext>
            </a:extLst>
          </p:cNvPr>
          <p:cNvSpPr/>
          <p:nvPr userDrawn="1"/>
        </p:nvSpPr>
        <p:spPr>
          <a:xfrm>
            <a:off x="360000" y="2057885"/>
            <a:ext cx="90000" cy="90000"/>
          </a:xfrm>
          <a:prstGeom prst="ellipse">
            <a:avLst/>
          </a:prstGeom>
          <a:solidFill>
            <a:srgbClr val="DBF9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Oval 8">
            <a:extLst>
              <a:ext uri="{FF2B5EF4-FFF2-40B4-BE49-F238E27FC236}">
                <a16:creationId xmlns:a16="http://schemas.microsoft.com/office/drawing/2014/main" id="{0DF57DF2-ED93-68C3-4FCB-1ECBE57AD909}"/>
              </a:ext>
            </a:extLst>
          </p:cNvPr>
          <p:cNvSpPr/>
          <p:nvPr userDrawn="1"/>
        </p:nvSpPr>
        <p:spPr>
          <a:xfrm>
            <a:off x="6246605" y="1348606"/>
            <a:ext cx="236323" cy="236323"/>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5AD5B5C8-0D59-BA50-D981-2826B8BF5B27}"/>
              </a:ext>
            </a:extLst>
          </p:cNvPr>
          <p:cNvSpPr/>
          <p:nvPr userDrawn="1"/>
        </p:nvSpPr>
        <p:spPr>
          <a:xfrm>
            <a:off x="11433131" y="5811582"/>
            <a:ext cx="274835" cy="274835"/>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FCE02058-E876-94AF-54EA-A210F2DFF03A}"/>
              </a:ext>
            </a:extLst>
          </p:cNvPr>
          <p:cNvSpPr/>
          <p:nvPr userDrawn="1"/>
        </p:nvSpPr>
        <p:spPr>
          <a:xfrm>
            <a:off x="5916376" y="6054034"/>
            <a:ext cx="306435" cy="306435"/>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AF292D99-3CD8-2EDA-9B4A-AE54868CA8F0}"/>
              </a:ext>
            </a:extLst>
          </p:cNvPr>
          <p:cNvSpPr/>
          <p:nvPr userDrawn="1"/>
        </p:nvSpPr>
        <p:spPr>
          <a:xfrm>
            <a:off x="10907414" y="515248"/>
            <a:ext cx="457037" cy="457037"/>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Connector 12">
            <a:extLst>
              <a:ext uri="{FF2B5EF4-FFF2-40B4-BE49-F238E27FC236}">
                <a16:creationId xmlns:a16="http://schemas.microsoft.com/office/drawing/2014/main" id="{961A1141-4FF0-6D07-07DA-D931712C9EB0}"/>
              </a:ext>
            </a:extLst>
          </p:cNvPr>
          <p:cNvCxnSpPr>
            <a:cxnSpLocks/>
          </p:cNvCxnSpPr>
          <p:nvPr userDrawn="1"/>
        </p:nvCxnSpPr>
        <p:spPr>
          <a:xfrm flipH="1">
            <a:off x="6069593" y="1456661"/>
            <a:ext cx="295173" cy="4750590"/>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sp>
        <p:nvSpPr>
          <p:cNvPr id="25" name="Picture Placeholder 35">
            <a:extLst>
              <a:ext uri="{FF2B5EF4-FFF2-40B4-BE49-F238E27FC236}">
                <a16:creationId xmlns:a16="http://schemas.microsoft.com/office/drawing/2014/main" id="{FD4C8371-20B7-9E67-A256-E91CCC63774E}"/>
              </a:ext>
            </a:extLst>
          </p:cNvPr>
          <p:cNvSpPr>
            <a:spLocks noGrp="1" noChangeAspect="1"/>
          </p:cNvSpPr>
          <p:nvPr>
            <p:ph type="pic" sz="quarter" idx="10" hasCustomPrompt="1"/>
          </p:nvPr>
        </p:nvSpPr>
        <p:spPr>
          <a:xfrm>
            <a:off x="6320702" y="909000"/>
            <a:ext cx="5571632" cy="5040000"/>
          </a:xfrm>
          <a:custGeom>
            <a:avLst/>
            <a:gdLst>
              <a:gd name="connsiteX0" fmla="*/ 535376 w 5482978"/>
              <a:gd name="connsiteY0" fmla="*/ 312 h 5005641"/>
              <a:gd name="connsiteX1" fmla="*/ 4794485 w 5482978"/>
              <a:gd name="connsiteY1" fmla="*/ 446566 h 5005641"/>
              <a:gd name="connsiteX2" fmla="*/ 4844333 w 5482978"/>
              <a:gd name="connsiteY2" fmla="*/ 493995 h 5005641"/>
              <a:gd name="connsiteX3" fmla="*/ 5482300 w 5482978"/>
              <a:gd name="connsiteY3" fmla="*/ 4604657 h 5005641"/>
              <a:gd name="connsiteX4" fmla="*/ 5430102 w 5482978"/>
              <a:gd name="connsiteY4" fmla="*/ 4669576 h 5005641"/>
              <a:gd name="connsiteX5" fmla="*/ 59915 w 5482978"/>
              <a:gd name="connsiteY5" fmla="*/ 5005529 h 5005641"/>
              <a:gd name="connsiteX6" fmla="*/ 268 w 5482978"/>
              <a:gd name="connsiteY6" fmla="*/ 4943829 h 5005641"/>
              <a:gd name="connsiteX7" fmla="*/ 473373 w 5482978"/>
              <a:gd name="connsiteY7" fmla="*/ 50962 h 5005641"/>
              <a:gd name="connsiteX8" fmla="*/ 535376 w 5482978"/>
              <a:gd name="connsiteY8" fmla="*/ 312 h 50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82978" h="5005641">
                <a:moveTo>
                  <a:pt x="535376" y="312"/>
                </a:moveTo>
                <a:lnTo>
                  <a:pt x="4794485" y="446566"/>
                </a:lnTo>
                <a:cubicBezTo>
                  <a:pt x="4819939" y="449233"/>
                  <a:pt x="4840408" y="468707"/>
                  <a:pt x="4844333" y="493995"/>
                </a:cubicBezTo>
                <a:lnTo>
                  <a:pt x="5482300" y="4604657"/>
                </a:lnTo>
                <a:cubicBezTo>
                  <a:pt x="5487392" y="4637438"/>
                  <a:pt x="5463213" y="4667507"/>
                  <a:pt x="5430102" y="4669576"/>
                </a:cubicBezTo>
                <a:lnTo>
                  <a:pt x="59915" y="5005529"/>
                </a:lnTo>
                <a:cubicBezTo>
                  <a:pt x="25282" y="5007693"/>
                  <a:pt x="-3072" y="4978363"/>
                  <a:pt x="268" y="4943829"/>
                </a:cubicBezTo>
                <a:lnTo>
                  <a:pt x="473373" y="50962"/>
                </a:lnTo>
                <a:cubicBezTo>
                  <a:pt x="476387" y="19791"/>
                  <a:pt x="504228" y="-2952"/>
                  <a:pt x="535376" y="312"/>
                </a:cubicBezTo>
                <a:close/>
              </a:path>
            </a:pathLst>
          </a:custGeom>
        </p:spPr>
        <p:txBody>
          <a:bodyPr wrap="square">
            <a:noAutofit/>
          </a:bodyPr>
          <a:lstStyle/>
          <a:p>
            <a:r>
              <a:rPr lang="en-BE"/>
              <a:t>v</a:t>
            </a:r>
          </a:p>
        </p:txBody>
      </p:sp>
      <p:cxnSp>
        <p:nvCxnSpPr>
          <p:cNvPr id="23" name="Straight Connector 22">
            <a:extLst>
              <a:ext uri="{FF2B5EF4-FFF2-40B4-BE49-F238E27FC236}">
                <a16:creationId xmlns:a16="http://schemas.microsoft.com/office/drawing/2014/main" id="{F831438A-729E-F12C-D1B8-2D367F66C8F1}"/>
              </a:ext>
            </a:extLst>
          </p:cNvPr>
          <p:cNvCxnSpPr>
            <a:cxnSpLocks/>
          </p:cNvCxnSpPr>
          <p:nvPr userDrawn="1"/>
        </p:nvCxnSpPr>
        <p:spPr>
          <a:xfrm flipV="1">
            <a:off x="6079357" y="5959107"/>
            <a:ext cx="5486236" cy="256501"/>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073641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Blue)">
    <p:bg>
      <p:bgPr>
        <a:solidFill>
          <a:srgbClr val="00224A"/>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408000" y="791999"/>
            <a:ext cx="7585199"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8" y="2214000"/>
            <a:ext cx="7585201"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spTree>
    <p:extLst>
      <p:ext uri="{BB962C8B-B14F-4D97-AF65-F5344CB8AC3E}">
        <p14:creationId xmlns:p14="http://schemas.microsoft.com/office/powerpoint/2010/main" val="2077444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Green)">
    <p:bg>
      <p:bgPr>
        <a:solidFill>
          <a:srgbClr val="DBF9C0"/>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199"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8" y="2214000"/>
            <a:ext cx="7585201"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a:cxnSpLocks/>
          </p:cNvCxnSpPr>
          <p:nvPr userDrawn="1"/>
        </p:nvCxnSpPr>
        <p:spPr>
          <a:xfrm>
            <a:off x="359999" y="2034073"/>
            <a:ext cx="11472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403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Blue)">
    <p:bg>
      <p:bgPr>
        <a:solidFill>
          <a:srgbClr val="00224A"/>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5616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Content Placeholder 3">
            <a:extLst>
              <a:ext uri="{FF2B5EF4-FFF2-40B4-BE49-F238E27FC236}">
                <a16:creationId xmlns:a16="http://schemas.microsoft.com/office/drawing/2014/main" id="{9B0EC420-9CD4-3B4F-67E0-E8E850D439EB}"/>
              </a:ext>
            </a:extLst>
          </p:cNvPr>
          <p:cNvSpPr>
            <a:spLocks noGrp="1"/>
          </p:cNvSpPr>
          <p:nvPr>
            <p:ph sz="half" idx="2"/>
          </p:nvPr>
        </p:nvSpPr>
        <p:spPr>
          <a:xfrm>
            <a:off x="6215999" y="2213998"/>
            <a:ext cx="5616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9"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p:nvPr userDrawn="1"/>
        </p:nvCxnSpPr>
        <p:spPr>
          <a:xfrm>
            <a:off x="359999"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7E72F71-A083-92E7-6140-0EFADFFCC87E}"/>
              </a:ext>
            </a:extLst>
          </p:cNvPr>
          <p:cNvCxnSpPr/>
          <p:nvPr userDrawn="1"/>
        </p:nvCxnSpPr>
        <p:spPr>
          <a:xfrm>
            <a:off x="6210293"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469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Green)">
    <p:bg>
      <p:bgPr>
        <a:solidFill>
          <a:srgbClr val="DBF9C0"/>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5616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Content Placeholder 3">
            <a:extLst>
              <a:ext uri="{FF2B5EF4-FFF2-40B4-BE49-F238E27FC236}">
                <a16:creationId xmlns:a16="http://schemas.microsoft.com/office/drawing/2014/main" id="{9B0EC420-9CD4-3B4F-67E0-E8E850D439EB}"/>
              </a:ext>
            </a:extLst>
          </p:cNvPr>
          <p:cNvSpPr>
            <a:spLocks noGrp="1"/>
          </p:cNvSpPr>
          <p:nvPr>
            <p:ph sz="half" idx="2"/>
          </p:nvPr>
        </p:nvSpPr>
        <p:spPr>
          <a:xfrm>
            <a:off x="6215999" y="2213998"/>
            <a:ext cx="5616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9"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p:nvPr userDrawn="1"/>
        </p:nvCxnSpPr>
        <p:spPr>
          <a:xfrm>
            <a:off x="359999"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7E72F71-A083-92E7-6140-0EFADFFCC87E}"/>
              </a:ext>
            </a:extLst>
          </p:cNvPr>
          <p:cNvCxnSpPr/>
          <p:nvPr userDrawn="1"/>
        </p:nvCxnSpPr>
        <p:spPr>
          <a:xfrm>
            <a:off x="6210293" y="2034073"/>
            <a:ext cx="5616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226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ntent (Blue)">
    <p:bg>
      <p:bgPr>
        <a:solidFill>
          <a:srgbClr val="00224A"/>
        </a:solidFill>
        <a:effectLst/>
      </p:bgPr>
    </p:bg>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0CE7003C-80C0-F761-7FAD-EDD34538F42B}"/>
              </a:ext>
            </a:extLst>
          </p:cNvPr>
          <p:cNvSpPr/>
          <p:nvPr userDrawn="1"/>
        </p:nvSpPr>
        <p:spPr>
          <a:xfrm>
            <a:off x="180000" y="180000"/>
            <a:ext cx="11833200" cy="6498000"/>
          </a:xfrm>
          <a:prstGeom prst="roundRect">
            <a:avLst>
              <a:gd name="adj" fmla="val 8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2" name="Title 1">
            <a:extLst>
              <a:ext uri="{FF2B5EF4-FFF2-40B4-BE49-F238E27FC236}">
                <a16:creationId xmlns:a16="http://schemas.microsoft.com/office/drawing/2014/main" id="{99EF133D-2E28-0E2E-A2D0-284A06EBEE25}"/>
              </a:ext>
            </a:extLst>
          </p:cNvPr>
          <p:cNvSpPr>
            <a:spLocks noGrp="1"/>
          </p:cNvSpPr>
          <p:nvPr>
            <p:ph type="title"/>
          </p:nvPr>
        </p:nvSpPr>
        <p:spPr>
          <a:xfrm>
            <a:off x="360000" y="791999"/>
            <a:ext cx="7585200" cy="1080000"/>
          </a:xfrm>
        </p:spPr>
        <p:txBody>
          <a:bodyPr lIns="0" tIns="0" rIns="0" bIns="0" anchor="t">
            <a:normAutofit/>
          </a:bodyPr>
          <a:lstStyle>
            <a:lvl1pPr>
              <a:defRPr sz="3200"/>
            </a:lvl1pPr>
          </a:lstStyle>
          <a:p>
            <a:r>
              <a:rPr lang="en-GB"/>
              <a:t>Click to edit Master title style</a:t>
            </a:r>
            <a:endParaRPr lang="en-BE"/>
          </a:p>
        </p:txBody>
      </p:sp>
      <p:sp>
        <p:nvSpPr>
          <p:cNvPr id="3" name="Content Placeholder 2">
            <a:extLst>
              <a:ext uri="{FF2B5EF4-FFF2-40B4-BE49-F238E27FC236}">
                <a16:creationId xmlns:a16="http://schemas.microsoft.com/office/drawing/2014/main" id="{B7B3345E-9037-2755-9570-5FD66B7F432D}"/>
              </a:ext>
            </a:extLst>
          </p:cNvPr>
          <p:cNvSpPr>
            <a:spLocks noGrp="1"/>
          </p:cNvSpPr>
          <p:nvPr>
            <p:ph sz="half" idx="1"/>
          </p:nvPr>
        </p:nvSpPr>
        <p:spPr>
          <a:xfrm>
            <a:off x="359999"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8" name="Subtitle 2">
            <a:extLst>
              <a:ext uri="{FF2B5EF4-FFF2-40B4-BE49-F238E27FC236}">
                <a16:creationId xmlns:a16="http://schemas.microsoft.com/office/drawing/2014/main" id="{166F481E-2CE1-8488-E2F9-350B209C19B7}"/>
              </a:ext>
            </a:extLst>
          </p:cNvPr>
          <p:cNvSpPr>
            <a:spLocks noGrp="1"/>
          </p:cNvSpPr>
          <p:nvPr>
            <p:ph type="subTitle" idx="13" hasCustomPrompt="1"/>
          </p:nvPr>
        </p:nvSpPr>
        <p:spPr>
          <a:xfrm>
            <a:off x="538128" y="360000"/>
            <a:ext cx="7407071"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BE"/>
          </a:p>
        </p:txBody>
      </p:sp>
      <p:sp>
        <p:nvSpPr>
          <p:cNvPr id="9" name="Oval 8">
            <a:extLst>
              <a:ext uri="{FF2B5EF4-FFF2-40B4-BE49-F238E27FC236}">
                <a16:creationId xmlns:a16="http://schemas.microsoft.com/office/drawing/2014/main" id="{321E1C34-C100-1719-1100-48D88C79687F}"/>
              </a:ext>
            </a:extLst>
          </p:cNvPr>
          <p:cNvSpPr/>
          <p:nvPr userDrawn="1"/>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12" name="Picture 11" descr="A picture containing circle, graphics, screenshot, colorfulness&#10;&#10;Description automatically generated">
            <a:extLst>
              <a:ext uri="{FF2B5EF4-FFF2-40B4-BE49-F238E27FC236}">
                <a16:creationId xmlns:a16="http://schemas.microsoft.com/office/drawing/2014/main" id="{125813F7-65C9-E345-4401-75C8A5A436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0001" y="6190201"/>
            <a:ext cx="234313" cy="308356"/>
          </a:xfrm>
          <a:prstGeom prst="rect">
            <a:avLst/>
          </a:prstGeom>
        </p:spPr>
      </p:pic>
      <p:sp>
        <p:nvSpPr>
          <p:cNvPr id="13" name="TextBox 12">
            <a:extLst>
              <a:ext uri="{FF2B5EF4-FFF2-40B4-BE49-F238E27FC236}">
                <a16:creationId xmlns:a16="http://schemas.microsoft.com/office/drawing/2014/main" id="{440B9E71-4F13-A4D8-9D3F-14EF4A90C47B}"/>
              </a:ext>
            </a:extLst>
          </p:cNvPr>
          <p:cNvSpPr txBox="1"/>
          <p:nvPr userDrawn="1"/>
        </p:nvSpPr>
        <p:spPr>
          <a:xfrm>
            <a:off x="10133827" y="6190201"/>
            <a:ext cx="1698172" cy="307777"/>
          </a:xfrm>
          <a:prstGeom prst="rect">
            <a:avLst/>
          </a:prstGeom>
          <a:noFill/>
        </p:spPr>
        <p:txBody>
          <a:bodyPr wrap="square" lIns="0" tIns="0" rIns="0" bIns="0" rtlCol="0" anchor="b">
            <a:spAutoFit/>
          </a:bodyPr>
          <a:lstStyle/>
          <a:p>
            <a:pPr algn="l"/>
            <a:r>
              <a:rPr lang="en-BE" sz="1000">
                <a:solidFill>
                  <a:srgbClr val="00224A"/>
                </a:solidFill>
                <a:latin typeface="Space Grotesk" pitchFamily="2" charset="77"/>
              </a:rPr>
              <a:t>Streamlining your industrial </a:t>
            </a:r>
            <a:br>
              <a:rPr lang="en-BE" sz="1000">
                <a:solidFill>
                  <a:srgbClr val="00224A"/>
                </a:solidFill>
                <a:latin typeface="Space Grotesk" pitchFamily="2" charset="77"/>
              </a:rPr>
            </a:br>
            <a:r>
              <a:rPr lang="en-BE" sz="1000">
                <a:solidFill>
                  <a:srgbClr val="00224A"/>
                </a:solidFill>
                <a:latin typeface="Space Grotesk" pitchFamily="2" charset="77"/>
              </a:rPr>
              <a:t>projects from start to finish</a:t>
            </a:r>
          </a:p>
        </p:txBody>
      </p:sp>
      <p:cxnSp>
        <p:nvCxnSpPr>
          <p:cNvPr id="15" name="Straight Connector 14">
            <a:extLst>
              <a:ext uri="{FF2B5EF4-FFF2-40B4-BE49-F238E27FC236}">
                <a16:creationId xmlns:a16="http://schemas.microsoft.com/office/drawing/2014/main" id="{C3B74631-CC8C-B5FE-4180-48003273F43B}"/>
              </a:ext>
            </a:extLst>
          </p:cNvPr>
          <p:cNvCxnSpPr/>
          <p:nvPr userDrawn="1"/>
        </p:nvCxnSpPr>
        <p:spPr>
          <a:xfrm>
            <a:off x="359999"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7E72F71-A083-92E7-6140-0EFADFFCC87E}"/>
              </a:ext>
            </a:extLst>
          </p:cNvPr>
          <p:cNvCxnSpPr/>
          <p:nvPr userDrawn="1"/>
        </p:nvCxnSpPr>
        <p:spPr>
          <a:xfrm>
            <a:off x="4242000"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89216333-8356-FF39-AB0C-0F962C96A242}"/>
              </a:ext>
            </a:extLst>
          </p:cNvPr>
          <p:cNvSpPr>
            <a:spLocks noGrp="1"/>
          </p:cNvSpPr>
          <p:nvPr>
            <p:ph sz="half" idx="14"/>
          </p:nvPr>
        </p:nvSpPr>
        <p:spPr>
          <a:xfrm>
            <a:off x="8125200"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18" name="Content Placeholder 2">
            <a:extLst>
              <a:ext uri="{FF2B5EF4-FFF2-40B4-BE49-F238E27FC236}">
                <a16:creationId xmlns:a16="http://schemas.microsoft.com/office/drawing/2014/main" id="{12071991-ED93-FD99-6C82-409969D3FCCF}"/>
              </a:ext>
            </a:extLst>
          </p:cNvPr>
          <p:cNvSpPr>
            <a:spLocks noGrp="1"/>
          </p:cNvSpPr>
          <p:nvPr>
            <p:ph sz="half" idx="15"/>
          </p:nvPr>
        </p:nvSpPr>
        <p:spPr>
          <a:xfrm>
            <a:off x="4242599" y="2214000"/>
            <a:ext cx="3708000" cy="379439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cxnSp>
        <p:nvCxnSpPr>
          <p:cNvPr id="19" name="Straight Connector 18">
            <a:extLst>
              <a:ext uri="{FF2B5EF4-FFF2-40B4-BE49-F238E27FC236}">
                <a16:creationId xmlns:a16="http://schemas.microsoft.com/office/drawing/2014/main" id="{D4194E2D-381C-1E0D-840A-03C5946DB479}"/>
              </a:ext>
            </a:extLst>
          </p:cNvPr>
          <p:cNvCxnSpPr/>
          <p:nvPr userDrawn="1"/>
        </p:nvCxnSpPr>
        <p:spPr>
          <a:xfrm>
            <a:off x="8123999" y="2034073"/>
            <a:ext cx="3708000" cy="0"/>
          </a:xfrm>
          <a:prstGeom prst="line">
            <a:avLst/>
          </a:prstGeom>
          <a:ln>
            <a:solidFill>
              <a:srgbClr val="00224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9168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0A62CC-96C7-4D7E-307B-80F661BFF38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BE"/>
          </a:p>
        </p:txBody>
      </p:sp>
      <p:sp>
        <p:nvSpPr>
          <p:cNvPr id="3" name="Text Placeholder 2">
            <a:extLst>
              <a:ext uri="{FF2B5EF4-FFF2-40B4-BE49-F238E27FC236}">
                <a16:creationId xmlns:a16="http://schemas.microsoft.com/office/drawing/2014/main" id="{6A6720E7-2550-04FE-2A2B-5E51B77821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BE"/>
          </a:p>
        </p:txBody>
      </p:sp>
      <p:sp>
        <p:nvSpPr>
          <p:cNvPr id="4" name="Date Placeholder 3">
            <a:extLst>
              <a:ext uri="{FF2B5EF4-FFF2-40B4-BE49-F238E27FC236}">
                <a16:creationId xmlns:a16="http://schemas.microsoft.com/office/drawing/2014/main" id="{0C896031-3711-39BB-02C5-D76F434984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Space Grotesk" pitchFamily="2" charset="77"/>
              </a:defRPr>
            </a:lvl1pPr>
          </a:lstStyle>
          <a:p>
            <a:fld id="{DA765A93-2E56-0046-80E0-2D583C43AA32}" type="datetimeFigureOut">
              <a:rPr lang="en-BE"/>
              <a:pPr/>
              <a:t>11/24/2023</a:t>
            </a:fld>
            <a:endParaRPr lang="en-BE"/>
          </a:p>
        </p:txBody>
      </p:sp>
      <p:sp>
        <p:nvSpPr>
          <p:cNvPr id="5" name="Footer Placeholder 4">
            <a:extLst>
              <a:ext uri="{FF2B5EF4-FFF2-40B4-BE49-F238E27FC236}">
                <a16:creationId xmlns:a16="http://schemas.microsoft.com/office/drawing/2014/main" id="{DC894CFE-465B-3526-D92A-4BECD5F9A7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Space Grotesk" pitchFamily="2" charset="77"/>
              </a:defRPr>
            </a:lvl1pPr>
          </a:lstStyle>
          <a:p>
            <a:endParaRPr lang="en-BE"/>
          </a:p>
        </p:txBody>
      </p:sp>
      <p:sp>
        <p:nvSpPr>
          <p:cNvPr id="6" name="Slide Number Placeholder 5">
            <a:extLst>
              <a:ext uri="{FF2B5EF4-FFF2-40B4-BE49-F238E27FC236}">
                <a16:creationId xmlns:a16="http://schemas.microsoft.com/office/drawing/2014/main" id="{2805C789-0A8E-DA84-5639-9ECCBEFCA4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Space Grotesk" pitchFamily="2" charset="77"/>
              </a:defRPr>
            </a:lvl1pPr>
          </a:lstStyle>
          <a:p>
            <a:fld id="{1AC47219-C557-284B-8D00-1A370C78A6F0}" type="slidenum">
              <a:rPr lang="en-BE"/>
              <a:pPr/>
              <a:t>‹#›</a:t>
            </a:fld>
            <a:endParaRPr lang="en-BE"/>
          </a:p>
        </p:txBody>
      </p:sp>
    </p:spTree>
    <p:extLst>
      <p:ext uri="{BB962C8B-B14F-4D97-AF65-F5344CB8AC3E}">
        <p14:creationId xmlns:p14="http://schemas.microsoft.com/office/powerpoint/2010/main" val="2730188312"/>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65" r:id="rId3"/>
    <p:sldLayoutId id="2147483667" r:id="rId4"/>
    <p:sldLayoutId id="2147483662" r:id="rId5"/>
    <p:sldLayoutId id="2147483668" r:id="rId6"/>
    <p:sldLayoutId id="2147483652" r:id="rId7"/>
    <p:sldLayoutId id="2147483669" r:id="rId8"/>
    <p:sldLayoutId id="2147483661" r:id="rId9"/>
    <p:sldLayoutId id="2147483672" r:id="rId10"/>
    <p:sldLayoutId id="2147483677" r:id="rId11"/>
    <p:sldLayoutId id="2147483670" r:id="rId12"/>
    <p:sldLayoutId id="2147483674" r:id="rId13"/>
    <p:sldLayoutId id="2147483653" r:id="rId14"/>
    <p:sldLayoutId id="2147483654" r:id="rId15"/>
    <p:sldLayoutId id="2147483673" r:id="rId16"/>
    <p:sldLayoutId id="2147483676" r:id="rId17"/>
    <p:sldLayoutId id="2147483663" r:id="rId18"/>
    <p:sldLayoutId id="2147483675" r:id="rId19"/>
    <p:sldLayoutId id="2147483655" r:id="rId20"/>
    <p:sldLayoutId id="2147483656" r:id="rId21"/>
    <p:sldLayoutId id="2147483664" r:id="rId22"/>
    <p:sldLayoutId id="2147483666" r:id="rId23"/>
    <p:sldLayoutId id="2147483671" r:id="rId24"/>
  </p:sldLayoutIdLst>
  <p:txStyles>
    <p:titleStyle>
      <a:lvl1pPr algn="l" defTabSz="914400" rtl="0" eaLnBrk="1" latinLnBrk="0" hangingPunct="1">
        <a:lnSpc>
          <a:spcPct val="90000"/>
        </a:lnSpc>
        <a:spcBef>
          <a:spcPct val="0"/>
        </a:spcBef>
        <a:buNone/>
        <a:defRPr sz="4400" kern="1200">
          <a:solidFill>
            <a:srgbClr val="00224A"/>
          </a:solidFill>
          <a:latin typeface="Space Grotesk"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3" Type="http://schemas.openxmlformats.org/officeDocument/2006/relationships/image" Target="../media/image28.png"/><Relationship Id="rId18" Type="http://schemas.openxmlformats.org/officeDocument/2006/relationships/image" Target="../media/image33.png"/><Relationship Id="rId26" Type="http://schemas.openxmlformats.org/officeDocument/2006/relationships/image" Target="../media/image41.png"/><Relationship Id="rId39" Type="http://schemas.openxmlformats.org/officeDocument/2006/relationships/image" Target="../media/image54.png"/><Relationship Id="rId21" Type="http://schemas.openxmlformats.org/officeDocument/2006/relationships/image" Target="../media/image36.png"/><Relationship Id="rId34" Type="http://schemas.openxmlformats.org/officeDocument/2006/relationships/image" Target="../media/image49.jpeg"/><Relationship Id="rId42" Type="http://schemas.openxmlformats.org/officeDocument/2006/relationships/image" Target="../media/image57.png"/><Relationship Id="rId7" Type="http://schemas.openxmlformats.org/officeDocument/2006/relationships/image" Target="../media/image23.jpeg"/><Relationship Id="rId2" Type="http://schemas.openxmlformats.org/officeDocument/2006/relationships/image" Target="../media/image20.png"/><Relationship Id="rId16" Type="http://schemas.openxmlformats.org/officeDocument/2006/relationships/image" Target="../media/image31.png"/><Relationship Id="rId29" Type="http://schemas.openxmlformats.org/officeDocument/2006/relationships/image" Target="../media/image44.gif"/><Relationship Id="rId1" Type="http://schemas.openxmlformats.org/officeDocument/2006/relationships/slideLayout" Target="../slideLayouts/slideLayout16.xml"/><Relationship Id="rId6" Type="http://schemas.microsoft.com/office/2007/relationships/hdphoto" Target="../media/hdphoto2.wdp"/><Relationship Id="rId11" Type="http://schemas.openxmlformats.org/officeDocument/2006/relationships/image" Target="../media/image26.jpeg"/><Relationship Id="rId24" Type="http://schemas.openxmlformats.org/officeDocument/2006/relationships/image" Target="../media/image39.jpeg"/><Relationship Id="rId32" Type="http://schemas.openxmlformats.org/officeDocument/2006/relationships/image" Target="../media/image47.jpeg"/><Relationship Id="rId37" Type="http://schemas.openxmlformats.org/officeDocument/2006/relationships/image" Target="../media/image52.png"/><Relationship Id="rId40" Type="http://schemas.openxmlformats.org/officeDocument/2006/relationships/image" Target="../media/image55.png"/><Relationship Id="rId45" Type="http://schemas.openxmlformats.org/officeDocument/2006/relationships/image" Target="../media/image60.png"/><Relationship Id="rId5" Type="http://schemas.openxmlformats.org/officeDocument/2006/relationships/image" Target="../media/image22.png"/><Relationship Id="rId15" Type="http://schemas.openxmlformats.org/officeDocument/2006/relationships/image" Target="../media/image30.png"/><Relationship Id="rId23" Type="http://schemas.openxmlformats.org/officeDocument/2006/relationships/image" Target="../media/image38.jpeg"/><Relationship Id="rId28" Type="http://schemas.openxmlformats.org/officeDocument/2006/relationships/image" Target="../media/image43.jpeg"/><Relationship Id="rId36" Type="http://schemas.openxmlformats.org/officeDocument/2006/relationships/image" Target="../media/image51.jpeg"/><Relationship Id="rId10" Type="http://schemas.microsoft.com/office/2007/relationships/hdphoto" Target="../media/hdphoto3.wdp"/><Relationship Id="rId19" Type="http://schemas.openxmlformats.org/officeDocument/2006/relationships/image" Target="../media/image34.jpeg"/><Relationship Id="rId31" Type="http://schemas.openxmlformats.org/officeDocument/2006/relationships/image" Target="../media/image46.png"/><Relationship Id="rId44" Type="http://schemas.openxmlformats.org/officeDocument/2006/relationships/image" Target="../media/image59.png"/><Relationship Id="rId4" Type="http://schemas.openxmlformats.org/officeDocument/2006/relationships/image" Target="../media/image21.png"/><Relationship Id="rId9" Type="http://schemas.openxmlformats.org/officeDocument/2006/relationships/image" Target="../media/image25.png"/><Relationship Id="rId14" Type="http://schemas.openxmlformats.org/officeDocument/2006/relationships/image" Target="../media/image29.png"/><Relationship Id="rId22" Type="http://schemas.openxmlformats.org/officeDocument/2006/relationships/image" Target="../media/image37.png"/><Relationship Id="rId27" Type="http://schemas.openxmlformats.org/officeDocument/2006/relationships/image" Target="../media/image42.jpeg"/><Relationship Id="rId30" Type="http://schemas.openxmlformats.org/officeDocument/2006/relationships/image" Target="../media/image45.jpeg"/><Relationship Id="rId35" Type="http://schemas.openxmlformats.org/officeDocument/2006/relationships/image" Target="../media/image50.jpeg"/><Relationship Id="rId43" Type="http://schemas.openxmlformats.org/officeDocument/2006/relationships/image" Target="../media/image58.png"/><Relationship Id="rId8" Type="http://schemas.openxmlformats.org/officeDocument/2006/relationships/image" Target="../media/image24.png"/><Relationship Id="rId3" Type="http://schemas.microsoft.com/office/2007/relationships/hdphoto" Target="../media/hdphoto1.wdp"/><Relationship Id="rId12" Type="http://schemas.openxmlformats.org/officeDocument/2006/relationships/image" Target="../media/image27.png"/><Relationship Id="rId17" Type="http://schemas.openxmlformats.org/officeDocument/2006/relationships/image" Target="../media/image32.png"/><Relationship Id="rId25" Type="http://schemas.openxmlformats.org/officeDocument/2006/relationships/image" Target="../media/image40.png"/><Relationship Id="rId33" Type="http://schemas.openxmlformats.org/officeDocument/2006/relationships/image" Target="../media/image48.png"/><Relationship Id="rId38" Type="http://schemas.openxmlformats.org/officeDocument/2006/relationships/image" Target="../media/image53.png"/><Relationship Id="rId46" Type="http://schemas.openxmlformats.org/officeDocument/2006/relationships/image" Target="../media/image61.png"/><Relationship Id="rId20" Type="http://schemas.openxmlformats.org/officeDocument/2006/relationships/image" Target="../media/image35.png"/><Relationship Id="rId41" Type="http://schemas.openxmlformats.org/officeDocument/2006/relationships/image" Target="../media/image56.png"/></Relationships>
</file>

<file path=ppt/slides/_rels/slide1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jpe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jpeg"/></Relationships>
</file>

<file path=ppt/slides/_rels/slide2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3.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4.jpeg"/><Relationship Id="rId7" Type="http://schemas.openxmlformats.org/officeDocument/2006/relationships/image" Target="../media/image87.jpeg"/><Relationship Id="rId2" Type="http://schemas.openxmlformats.org/officeDocument/2006/relationships/image" Target="../media/image83.jpeg"/><Relationship Id="rId1" Type="http://schemas.openxmlformats.org/officeDocument/2006/relationships/slideLayout" Target="../slideLayouts/slideLayout13.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cid:image033.jpg@01D5CB9C.7D04F030" TargetMode="External"/><Relationship Id="rId9" Type="http://schemas.openxmlformats.org/officeDocument/2006/relationships/image" Target="../media/image89.png"/></Relationships>
</file>

<file path=ppt/slides/_rels/slide25.xml.rels><?xml version="1.0" encoding="UTF-8" standalone="yes"?>
<Relationships xmlns="http://schemas.openxmlformats.org/package/2006/relationships"><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image" Target="../media/image85.jpeg"/><Relationship Id="rId1" Type="http://schemas.openxmlformats.org/officeDocument/2006/relationships/slideLayout" Target="../slideLayouts/slideLayout13.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13.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27.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oleObject" Target="../embeddings/oleObject1.bin"/><Relationship Id="rId1" Type="http://schemas.openxmlformats.org/officeDocument/2006/relationships/slideLayout" Target="../slideLayouts/slideLayout13.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2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3.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29.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image" Target="../media/image110.png"/><Relationship Id="rId1" Type="http://schemas.openxmlformats.org/officeDocument/2006/relationships/slideLayout" Target="../slideLayouts/slideLayout13.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jpe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jpeg"/><Relationship Id="rId2" Type="http://schemas.openxmlformats.org/officeDocument/2006/relationships/image" Target="../media/image116.png"/><Relationship Id="rId1" Type="http://schemas.openxmlformats.org/officeDocument/2006/relationships/slideLayout" Target="../slideLayouts/slideLayout13.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png"/><Relationship Id="rId9" Type="http://schemas.openxmlformats.org/officeDocument/2006/relationships/image" Target="../media/image123.jpeg"/></Relationships>
</file>

<file path=ppt/slides/_rels/slide3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jpeg"/><Relationship Id="rId1" Type="http://schemas.openxmlformats.org/officeDocument/2006/relationships/slideLayout" Target="../slideLayouts/slideLayout13.xml"/><Relationship Id="rId4" Type="http://schemas.openxmlformats.org/officeDocument/2006/relationships/image" Target="../media/image126.png"/></Relationships>
</file>

<file path=ppt/slides/_rels/slide32.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128.png"/><Relationship Id="rId7" Type="http://schemas.openxmlformats.org/officeDocument/2006/relationships/image" Target="../media/image132.jpeg"/><Relationship Id="rId2" Type="http://schemas.openxmlformats.org/officeDocument/2006/relationships/image" Target="../media/image127.png"/><Relationship Id="rId1" Type="http://schemas.openxmlformats.org/officeDocument/2006/relationships/slideLayout" Target="../slideLayouts/slideLayout13.xml"/><Relationship Id="rId6" Type="http://schemas.openxmlformats.org/officeDocument/2006/relationships/image" Target="../media/image131.png"/><Relationship Id="rId5" Type="http://schemas.openxmlformats.org/officeDocument/2006/relationships/image" Target="../media/image130.jpeg"/><Relationship Id="rId4" Type="http://schemas.openxmlformats.org/officeDocument/2006/relationships/image" Target="../media/image129.jpeg"/><Relationship Id="rId9" Type="http://schemas.openxmlformats.org/officeDocument/2006/relationships/image" Target="../media/image13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3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olytek-Logo-Animation.mp4">
            <a:hlinkClick r:id="" action="ppaction://media"/>
            <a:extLst>
              <a:ext uri="{FF2B5EF4-FFF2-40B4-BE49-F238E27FC236}">
                <a16:creationId xmlns:a16="http://schemas.microsoft.com/office/drawing/2014/main" id="{F0A6F274-468F-CBE6-E2CB-7613E76B2E7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7053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16228-7947-72AB-5B91-48C11C0229A7}"/>
              </a:ext>
            </a:extLst>
          </p:cNvPr>
          <p:cNvSpPr>
            <a:spLocks noGrp="1"/>
          </p:cNvSpPr>
          <p:nvPr>
            <p:ph type="title"/>
          </p:nvPr>
        </p:nvSpPr>
        <p:spPr/>
        <p:txBody>
          <a:bodyPr>
            <a:normAutofit fontScale="90000"/>
          </a:bodyPr>
          <a:lstStyle/>
          <a:p>
            <a:r>
              <a:rPr lang="en-US" b="0" i="0">
                <a:effectLst/>
                <a:latin typeface="Space Grotesk"/>
              </a:rPr>
              <a:t>The ‘poly’ in our name is not just a play on words.</a:t>
            </a:r>
            <a:endParaRPr lang="en-GB"/>
          </a:p>
        </p:txBody>
      </p:sp>
      <p:sp>
        <p:nvSpPr>
          <p:cNvPr id="4" name="Subtitle 3">
            <a:extLst>
              <a:ext uri="{FF2B5EF4-FFF2-40B4-BE49-F238E27FC236}">
                <a16:creationId xmlns:a16="http://schemas.microsoft.com/office/drawing/2014/main" id="{261AF9EB-DF48-81A2-0AB4-88C651378E50}"/>
              </a:ext>
            </a:extLst>
          </p:cNvPr>
          <p:cNvSpPr>
            <a:spLocks noGrp="1"/>
          </p:cNvSpPr>
          <p:nvPr>
            <p:ph type="subTitle" idx="13"/>
          </p:nvPr>
        </p:nvSpPr>
        <p:spPr/>
        <p:txBody>
          <a:bodyPr/>
          <a:lstStyle/>
          <a:p>
            <a:r>
              <a:rPr lang="en-GB"/>
              <a:t>THE EXPERTISE</a:t>
            </a:r>
          </a:p>
          <a:p>
            <a:endParaRPr lang="en-GB"/>
          </a:p>
        </p:txBody>
      </p:sp>
      <p:pic>
        <p:nvPicPr>
          <p:cNvPr id="7" name="Picture Placeholder 6" descr="A person wearing a hard hat and holding a tablet&#10;&#10;Description automatically generated">
            <a:extLst>
              <a:ext uri="{FF2B5EF4-FFF2-40B4-BE49-F238E27FC236}">
                <a16:creationId xmlns:a16="http://schemas.microsoft.com/office/drawing/2014/main" id="{6019F91D-35E4-72B4-B737-52A1D331F9A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cxnSp>
        <p:nvCxnSpPr>
          <p:cNvPr id="8" name="Straight Connector 7">
            <a:extLst>
              <a:ext uri="{FF2B5EF4-FFF2-40B4-BE49-F238E27FC236}">
                <a16:creationId xmlns:a16="http://schemas.microsoft.com/office/drawing/2014/main" id="{84ECF522-5C46-E1C1-0B27-74B9BC2B30EB}"/>
              </a:ext>
            </a:extLst>
          </p:cNvPr>
          <p:cNvCxnSpPr>
            <a:cxnSpLocks/>
          </p:cNvCxnSpPr>
          <p:nvPr/>
        </p:nvCxnSpPr>
        <p:spPr>
          <a:xfrm>
            <a:off x="11116738" y="739176"/>
            <a:ext cx="448855" cy="5206426"/>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487572-B3D8-E67C-D07D-2756128E13EF}"/>
              </a:ext>
            </a:extLst>
          </p:cNvPr>
          <p:cNvCxnSpPr>
            <a:cxnSpLocks/>
          </p:cNvCxnSpPr>
          <p:nvPr/>
        </p:nvCxnSpPr>
        <p:spPr>
          <a:xfrm flipV="1">
            <a:off x="6351938" y="725671"/>
            <a:ext cx="4764799" cy="730990"/>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852018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C97C-C08F-9A7A-B266-0E120BCA63F3}"/>
              </a:ext>
            </a:extLst>
          </p:cNvPr>
          <p:cNvSpPr>
            <a:spLocks noGrp="1"/>
          </p:cNvSpPr>
          <p:nvPr>
            <p:ph type="title"/>
          </p:nvPr>
        </p:nvSpPr>
        <p:spPr/>
        <p:txBody>
          <a:bodyPr/>
          <a:lstStyle/>
          <a:p>
            <a:r>
              <a:rPr lang="en-BE" sz="3200"/>
              <a:t>Engineering</a:t>
            </a:r>
            <a:br>
              <a:rPr lang="en-BE" sz="3200"/>
            </a:br>
            <a:endParaRPr lang="en-GB"/>
          </a:p>
        </p:txBody>
      </p:sp>
      <p:sp>
        <p:nvSpPr>
          <p:cNvPr id="3" name="Text Placeholder 2">
            <a:extLst>
              <a:ext uri="{FF2B5EF4-FFF2-40B4-BE49-F238E27FC236}">
                <a16:creationId xmlns:a16="http://schemas.microsoft.com/office/drawing/2014/main" id="{938CC03C-001E-FAEB-B92C-AA383C61E9BC}"/>
              </a:ext>
            </a:extLst>
          </p:cNvPr>
          <p:cNvSpPr>
            <a:spLocks noGrp="1"/>
          </p:cNvSpPr>
          <p:nvPr>
            <p:ph type="body" sz="half" idx="2"/>
          </p:nvPr>
        </p:nvSpPr>
        <p:spPr/>
        <p:txBody>
          <a:bodyPr/>
          <a:lstStyle/>
          <a:p>
            <a:r>
              <a:rPr lang="en-GB" sz="1600" b="0" i="0" u="none" strike="noStrike">
                <a:solidFill>
                  <a:srgbClr val="00224A"/>
                </a:solidFill>
                <a:effectLst/>
                <a:latin typeface="Space Grotesk" pitchFamily="2" charset="77"/>
              </a:rPr>
              <a:t>Our engineering expertise spans </a:t>
            </a:r>
            <a:r>
              <a:rPr lang="en-GB" sz="1600" b="1" i="0" u="none" strike="noStrike">
                <a:solidFill>
                  <a:srgbClr val="00224A"/>
                </a:solidFill>
                <a:effectLst/>
                <a:latin typeface="Space Grotesk" pitchFamily="2" charset="77"/>
              </a:rPr>
              <a:t>a wide range of disciplines, </a:t>
            </a:r>
            <a:r>
              <a:rPr lang="en-GB" sz="1600" b="0" i="0" u="none" strike="noStrike">
                <a:solidFill>
                  <a:srgbClr val="00224A"/>
                </a:solidFill>
                <a:effectLst/>
                <a:latin typeface="Space Grotesk" pitchFamily="2" charset="77"/>
              </a:rPr>
              <a:t>including civil, process, piping, structural, and mechanical engineering. </a:t>
            </a:r>
          </a:p>
          <a:p>
            <a:r>
              <a:rPr lang="en-GB" sz="1600" b="0" i="0" u="none" strike="noStrike">
                <a:solidFill>
                  <a:srgbClr val="00224A"/>
                </a:solidFill>
                <a:effectLst/>
                <a:latin typeface="Space Grotesk" pitchFamily="2" charset="77"/>
              </a:rPr>
              <a:t>With this knowledge and experience in house, </a:t>
            </a:r>
            <a:r>
              <a:rPr lang="en-GB" sz="1600" b="1" i="0" u="none" strike="noStrike">
                <a:solidFill>
                  <a:srgbClr val="00224A"/>
                </a:solidFill>
                <a:effectLst/>
                <a:latin typeface="Space Grotesk" pitchFamily="2" charset="77"/>
              </a:rPr>
              <a:t>we can tackle multidisciplinary projects with confidence.</a:t>
            </a:r>
            <a:endParaRPr lang="en-BE" sz="1600" b="1"/>
          </a:p>
          <a:p>
            <a:endParaRPr lang="en-GB"/>
          </a:p>
        </p:txBody>
      </p:sp>
      <p:pic>
        <p:nvPicPr>
          <p:cNvPr id="7" name="Picture Placeholder 6" descr="A group of men wearing safety vests and helmets&#10;&#10;Description automatically generated">
            <a:extLst>
              <a:ext uri="{FF2B5EF4-FFF2-40B4-BE49-F238E27FC236}">
                <a16:creationId xmlns:a16="http://schemas.microsoft.com/office/drawing/2014/main" id="{1CFD099D-E9AE-3C8B-3FBE-479E143CAC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Subtitle 4">
            <a:extLst>
              <a:ext uri="{FF2B5EF4-FFF2-40B4-BE49-F238E27FC236}">
                <a16:creationId xmlns:a16="http://schemas.microsoft.com/office/drawing/2014/main" id="{2A84ABCE-16D5-A20C-4519-9C286BFE0AE8}"/>
              </a:ext>
            </a:extLst>
          </p:cNvPr>
          <p:cNvSpPr>
            <a:spLocks noGrp="1"/>
          </p:cNvSpPr>
          <p:nvPr>
            <p:ph type="subTitle" idx="13"/>
          </p:nvPr>
        </p:nvSpPr>
        <p:spPr/>
        <p:txBody>
          <a:bodyPr/>
          <a:lstStyle/>
          <a:p>
            <a:r>
              <a:rPr lang="en-GB"/>
              <a:t>THE EXPERTISE</a:t>
            </a:r>
          </a:p>
        </p:txBody>
      </p:sp>
    </p:spTree>
    <p:extLst>
      <p:ext uri="{BB962C8B-B14F-4D97-AF65-F5344CB8AC3E}">
        <p14:creationId xmlns:p14="http://schemas.microsoft.com/office/powerpoint/2010/main" val="2636562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C97C-C08F-9A7A-B266-0E120BCA63F3}"/>
              </a:ext>
            </a:extLst>
          </p:cNvPr>
          <p:cNvSpPr>
            <a:spLocks noGrp="1"/>
          </p:cNvSpPr>
          <p:nvPr>
            <p:ph type="title"/>
          </p:nvPr>
        </p:nvSpPr>
        <p:spPr/>
        <p:txBody>
          <a:bodyPr/>
          <a:lstStyle/>
          <a:p>
            <a:r>
              <a:rPr lang="en-BE" sz="3200"/>
              <a:t>Project Management</a:t>
            </a:r>
          </a:p>
        </p:txBody>
      </p:sp>
      <p:sp>
        <p:nvSpPr>
          <p:cNvPr id="3" name="Text Placeholder 2">
            <a:extLst>
              <a:ext uri="{FF2B5EF4-FFF2-40B4-BE49-F238E27FC236}">
                <a16:creationId xmlns:a16="http://schemas.microsoft.com/office/drawing/2014/main" id="{938CC03C-001E-FAEB-B92C-AA383C61E9BC}"/>
              </a:ext>
            </a:extLst>
          </p:cNvPr>
          <p:cNvSpPr>
            <a:spLocks noGrp="1"/>
          </p:cNvSpPr>
          <p:nvPr>
            <p:ph type="body" sz="half" idx="2"/>
          </p:nvPr>
        </p:nvSpPr>
        <p:spPr/>
        <p:txBody>
          <a:bodyPr/>
          <a:lstStyle/>
          <a:p>
            <a:r>
              <a:rPr lang="en-GB" sz="1600" b="1">
                <a:solidFill>
                  <a:srgbClr val="00224A"/>
                </a:solidFill>
                <a:latin typeface="Space Grotesk" pitchFamily="2" charset="77"/>
              </a:rPr>
              <a:t>E</a:t>
            </a:r>
            <a:r>
              <a:rPr lang="en-GB" sz="1600" b="1" i="0" u="none" strike="noStrike">
                <a:solidFill>
                  <a:srgbClr val="00224A"/>
                </a:solidFill>
                <a:effectLst/>
                <a:latin typeface="Space Grotesk" pitchFamily="2" charset="77"/>
              </a:rPr>
              <a:t>very project needs a clear scope, </a:t>
            </a:r>
            <a:r>
              <a:rPr lang="en-GB" sz="1600" b="0" i="0" u="none" strike="noStrike">
                <a:solidFill>
                  <a:srgbClr val="00224A"/>
                </a:solidFill>
                <a:effectLst/>
                <a:latin typeface="Space Grotesk" pitchFamily="2" charset="77"/>
              </a:rPr>
              <a:t>well-defined objectives, and feasible deliverables. To avoid hiccups, a project manager stays on top of those specifications.</a:t>
            </a:r>
          </a:p>
          <a:p>
            <a:r>
              <a:rPr lang="en-GB">
                <a:cs typeface="Space Grotesk" pitchFamily="2" charset="77"/>
              </a:rPr>
              <a:t>W</a:t>
            </a:r>
            <a:r>
              <a:rPr lang="en-GB" b="0" i="0" u="none" strike="noStrike">
                <a:effectLst/>
                <a:cs typeface="Space Grotesk" pitchFamily="2" charset="77"/>
              </a:rPr>
              <a:t>e adopt a strategic approach to </a:t>
            </a:r>
            <a:r>
              <a:rPr lang="en-GB" b="1" i="0" u="none" strike="noStrike">
                <a:effectLst/>
                <a:cs typeface="Space Grotesk" pitchFamily="2" charset="77"/>
              </a:rPr>
              <a:t>procurement management</a:t>
            </a:r>
            <a:r>
              <a:rPr lang="en-GB" b="0" i="0" u="none" strike="noStrike">
                <a:effectLst/>
                <a:cs typeface="Space Grotesk" pitchFamily="2" charset="77"/>
              </a:rPr>
              <a:t>, ensuring efficient acquisition and management of goods or services, prioritizing quality and cost-effectiveness to meet organizational needs effectively</a:t>
            </a:r>
          </a:p>
          <a:p>
            <a:r>
              <a:rPr lang="en-GB" sz="1600">
                <a:cs typeface="Space Grotesk" pitchFamily="2" charset="77"/>
              </a:rPr>
              <a:t>Unlock a new era of project management with our </a:t>
            </a:r>
            <a:r>
              <a:rPr lang="en-GB" sz="1600" b="1">
                <a:cs typeface="Space Grotesk" pitchFamily="2" charset="77"/>
              </a:rPr>
              <a:t>Construction Cloud </a:t>
            </a:r>
            <a:r>
              <a:rPr lang="en-GB" sz="1600">
                <a:cs typeface="Space Grotesk" pitchFamily="2" charset="77"/>
              </a:rPr>
              <a:t>platform, ensuring unparalleled transparency and traceability. Seamlessly track every stage, enhancing collaboration and accountability for a more efficient and successful construction process</a:t>
            </a:r>
            <a:endParaRPr lang="en-BE" sz="1600">
              <a:cs typeface="Space Grotesk" pitchFamily="2" charset="77"/>
            </a:endParaRPr>
          </a:p>
          <a:p>
            <a:endParaRPr lang="en-GB"/>
          </a:p>
        </p:txBody>
      </p:sp>
      <p:pic>
        <p:nvPicPr>
          <p:cNvPr id="7" name="Picture Placeholder 6">
            <a:extLst>
              <a:ext uri="{FF2B5EF4-FFF2-40B4-BE49-F238E27FC236}">
                <a16:creationId xmlns:a16="http://schemas.microsoft.com/office/drawing/2014/main" id="{1CFD099D-E9AE-3C8B-3FBE-479E143CAC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sp>
        <p:nvSpPr>
          <p:cNvPr id="5" name="Subtitle 4">
            <a:extLst>
              <a:ext uri="{FF2B5EF4-FFF2-40B4-BE49-F238E27FC236}">
                <a16:creationId xmlns:a16="http://schemas.microsoft.com/office/drawing/2014/main" id="{2A84ABCE-16D5-A20C-4519-9C286BFE0AE8}"/>
              </a:ext>
            </a:extLst>
          </p:cNvPr>
          <p:cNvSpPr>
            <a:spLocks noGrp="1"/>
          </p:cNvSpPr>
          <p:nvPr>
            <p:ph type="subTitle" idx="13"/>
          </p:nvPr>
        </p:nvSpPr>
        <p:spPr/>
        <p:txBody>
          <a:bodyPr/>
          <a:lstStyle/>
          <a:p>
            <a:r>
              <a:rPr lang="en-GB"/>
              <a:t>THE EXPERTISE</a:t>
            </a:r>
          </a:p>
        </p:txBody>
      </p:sp>
    </p:spTree>
    <p:extLst>
      <p:ext uri="{BB962C8B-B14F-4D97-AF65-F5344CB8AC3E}">
        <p14:creationId xmlns:p14="http://schemas.microsoft.com/office/powerpoint/2010/main" val="1654814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C97C-C08F-9A7A-B266-0E120BCA63F3}"/>
              </a:ext>
            </a:extLst>
          </p:cNvPr>
          <p:cNvSpPr>
            <a:spLocks noGrp="1"/>
          </p:cNvSpPr>
          <p:nvPr>
            <p:ph type="title"/>
          </p:nvPr>
        </p:nvSpPr>
        <p:spPr/>
        <p:txBody>
          <a:bodyPr/>
          <a:lstStyle/>
          <a:p>
            <a:r>
              <a:rPr lang="en-BE" sz="3200"/>
              <a:t>Architecture</a:t>
            </a:r>
          </a:p>
        </p:txBody>
      </p:sp>
      <p:sp>
        <p:nvSpPr>
          <p:cNvPr id="3" name="Text Placeholder 2">
            <a:extLst>
              <a:ext uri="{FF2B5EF4-FFF2-40B4-BE49-F238E27FC236}">
                <a16:creationId xmlns:a16="http://schemas.microsoft.com/office/drawing/2014/main" id="{938CC03C-001E-FAEB-B92C-AA383C61E9BC}"/>
              </a:ext>
            </a:extLst>
          </p:cNvPr>
          <p:cNvSpPr>
            <a:spLocks noGrp="1"/>
          </p:cNvSpPr>
          <p:nvPr>
            <p:ph type="body" sz="half" idx="2"/>
          </p:nvPr>
        </p:nvSpPr>
        <p:spPr/>
        <p:txBody>
          <a:bodyPr/>
          <a:lstStyle/>
          <a:p>
            <a:r>
              <a:rPr lang="en-GB" sz="1600" b="0" i="0" u="none" strike="noStrike">
                <a:solidFill>
                  <a:srgbClr val="00224A"/>
                </a:solidFill>
                <a:effectLst/>
                <a:latin typeface="Space Grotesk" pitchFamily="2" charset="77"/>
              </a:rPr>
              <a:t>Our architecture expertise is built on </a:t>
            </a:r>
            <a:r>
              <a:rPr lang="en-GB" sz="1600" b="1" i="0" u="none" strike="noStrike">
                <a:solidFill>
                  <a:srgbClr val="00224A"/>
                </a:solidFill>
                <a:effectLst/>
                <a:latin typeface="Space Grotesk" pitchFamily="2" charset="77"/>
              </a:rPr>
              <a:t>decades of experience </a:t>
            </a:r>
            <a:r>
              <a:rPr lang="en-GB" sz="1600" b="0" i="0" u="none" strike="noStrike">
                <a:solidFill>
                  <a:srgbClr val="00224A"/>
                </a:solidFill>
                <a:effectLst/>
                <a:latin typeface="Space Grotesk" pitchFamily="2" charset="77"/>
              </a:rPr>
              <a:t>and a passion for creating functional spaces and buildings. </a:t>
            </a:r>
          </a:p>
          <a:p>
            <a:r>
              <a:rPr lang="en-GB" sz="1600" b="0" i="0" u="none" strike="noStrike">
                <a:solidFill>
                  <a:srgbClr val="00224A"/>
                </a:solidFill>
                <a:effectLst/>
                <a:latin typeface="Space Grotesk" pitchFamily="2" charset="77"/>
              </a:rPr>
              <a:t>Innovation in design, precision in construction.</a:t>
            </a:r>
          </a:p>
          <a:p>
            <a:r>
              <a:rPr lang="en-GB" sz="1600"/>
              <a:t>Embrace sustainability and lifecycle cost considerations in our design philosophy. We prioritize future-proofing through modular design, extending the lifecycle of facilities. Our approach ensures environmentally conscious solutions that stand the test of time</a:t>
            </a:r>
            <a:endParaRPr lang="en-BE" sz="1600"/>
          </a:p>
          <a:p>
            <a:endParaRPr lang="en-GB"/>
          </a:p>
        </p:txBody>
      </p:sp>
      <p:pic>
        <p:nvPicPr>
          <p:cNvPr id="7" name="Picture Placeholder 6">
            <a:extLst>
              <a:ext uri="{FF2B5EF4-FFF2-40B4-BE49-F238E27FC236}">
                <a16:creationId xmlns:a16="http://schemas.microsoft.com/office/drawing/2014/main" id="{1CFD099D-E9AE-3C8B-3FBE-479E143CAC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sp>
        <p:nvSpPr>
          <p:cNvPr id="5" name="Subtitle 4">
            <a:extLst>
              <a:ext uri="{FF2B5EF4-FFF2-40B4-BE49-F238E27FC236}">
                <a16:creationId xmlns:a16="http://schemas.microsoft.com/office/drawing/2014/main" id="{2A84ABCE-16D5-A20C-4519-9C286BFE0AE8}"/>
              </a:ext>
            </a:extLst>
          </p:cNvPr>
          <p:cNvSpPr>
            <a:spLocks noGrp="1"/>
          </p:cNvSpPr>
          <p:nvPr>
            <p:ph type="subTitle" idx="13"/>
          </p:nvPr>
        </p:nvSpPr>
        <p:spPr/>
        <p:txBody>
          <a:bodyPr/>
          <a:lstStyle/>
          <a:p>
            <a:r>
              <a:rPr lang="en-GB"/>
              <a:t>THE EXPERTISE</a:t>
            </a:r>
          </a:p>
        </p:txBody>
      </p:sp>
    </p:spTree>
    <p:extLst>
      <p:ext uri="{BB962C8B-B14F-4D97-AF65-F5344CB8AC3E}">
        <p14:creationId xmlns:p14="http://schemas.microsoft.com/office/powerpoint/2010/main" val="1594507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C97C-C08F-9A7A-B266-0E120BCA63F3}"/>
              </a:ext>
            </a:extLst>
          </p:cNvPr>
          <p:cNvSpPr>
            <a:spLocks noGrp="1"/>
          </p:cNvSpPr>
          <p:nvPr>
            <p:ph type="title"/>
          </p:nvPr>
        </p:nvSpPr>
        <p:spPr/>
        <p:txBody>
          <a:bodyPr/>
          <a:lstStyle/>
          <a:p>
            <a:r>
              <a:rPr lang="en-BE" sz="3200"/>
              <a:t>Process Development</a:t>
            </a:r>
          </a:p>
        </p:txBody>
      </p:sp>
      <p:sp>
        <p:nvSpPr>
          <p:cNvPr id="3" name="Text Placeholder 2">
            <a:extLst>
              <a:ext uri="{FF2B5EF4-FFF2-40B4-BE49-F238E27FC236}">
                <a16:creationId xmlns:a16="http://schemas.microsoft.com/office/drawing/2014/main" id="{938CC03C-001E-FAEB-B92C-AA383C61E9BC}"/>
              </a:ext>
            </a:extLst>
          </p:cNvPr>
          <p:cNvSpPr>
            <a:spLocks noGrp="1"/>
          </p:cNvSpPr>
          <p:nvPr>
            <p:ph type="body" sz="half" idx="2"/>
          </p:nvPr>
        </p:nvSpPr>
        <p:spPr/>
        <p:txBody>
          <a:bodyPr/>
          <a:lstStyle/>
          <a:p>
            <a:r>
              <a:rPr lang="en-GB" sz="1600" b="1" i="0" u="none" strike="noStrike">
                <a:solidFill>
                  <a:srgbClr val="00224A"/>
                </a:solidFill>
                <a:effectLst/>
                <a:latin typeface="Space Grotesk" pitchFamily="2" charset="77"/>
              </a:rPr>
              <a:t>Every industry runs on specific processes </a:t>
            </a:r>
            <a:r>
              <a:rPr lang="en-GB" sz="1600" b="0" i="0" u="none" strike="noStrike">
                <a:solidFill>
                  <a:srgbClr val="00224A"/>
                </a:solidFill>
                <a:effectLst/>
                <a:latin typeface="Space Grotesk" pitchFamily="2" charset="77"/>
              </a:rPr>
              <a:t>— think pharmaceutical trials, food quality control, or chemical experiments. At </a:t>
            </a:r>
            <a:r>
              <a:rPr lang="en-GB" sz="1600" b="0" i="0" u="none" strike="noStrike" err="1">
                <a:solidFill>
                  <a:srgbClr val="00224A"/>
                </a:solidFill>
                <a:effectLst/>
                <a:latin typeface="Space Grotesk" pitchFamily="2" charset="77"/>
              </a:rPr>
              <a:t>Polytek</a:t>
            </a:r>
            <a:r>
              <a:rPr lang="en-GB" sz="1600" b="0" i="0" u="none" strike="noStrike">
                <a:solidFill>
                  <a:srgbClr val="00224A"/>
                </a:solidFill>
                <a:effectLst/>
                <a:latin typeface="Space Grotesk" pitchFamily="2" charset="77"/>
              </a:rPr>
              <a:t>, we continuously research and develop the latest trends in the realm of process development.</a:t>
            </a:r>
          </a:p>
          <a:p>
            <a:r>
              <a:rPr lang="en-GB" b="0" i="0" u="none" strike="noStrike">
                <a:effectLst/>
                <a:cs typeface="Space Grotesk" pitchFamily="2" charset="77"/>
              </a:rPr>
              <a:t>Your processes from Lab to Fab? Count on our expertise to seamlessly scale from pilot plants to full-scale industrialization, nurturing efficiency, reliability, and productivity together.</a:t>
            </a:r>
            <a:endParaRPr lang="en-BE" sz="1600">
              <a:cs typeface="Space Grotesk" pitchFamily="2" charset="77"/>
            </a:endParaRPr>
          </a:p>
          <a:p>
            <a:endParaRPr lang="en-GB"/>
          </a:p>
        </p:txBody>
      </p:sp>
      <p:pic>
        <p:nvPicPr>
          <p:cNvPr id="7" name="Picture Placeholder 6">
            <a:extLst>
              <a:ext uri="{FF2B5EF4-FFF2-40B4-BE49-F238E27FC236}">
                <a16:creationId xmlns:a16="http://schemas.microsoft.com/office/drawing/2014/main" id="{1CFD099D-E9AE-3C8B-3FBE-479E143CAC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sp>
        <p:nvSpPr>
          <p:cNvPr id="5" name="Subtitle 4">
            <a:extLst>
              <a:ext uri="{FF2B5EF4-FFF2-40B4-BE49-F238E27FC236}">
                <a16:creationId xmlns:a16="http://schemas.microsoft.com/office/drawing/2014/main" id="{2A84ABCE-16D5-A20C-4519-9C286BFE0AE8}"/>
              </a:ext>
            </a:extLst>
          </p:cNvPr>
          <p:cNvSpPr>
            <a:spLocks noGrp="1"/>
          </p:cNvSpPr>
          <p:nvPr>
            <p:ph type="subTitle" idx="13"/>
          </p:nvPr>
        </p:nvSpPr>
        <p:spPr/>
        <p:txBody>
          <a:bodyPr/>
          <a:lstStyle/>
          <a:p>
            <a:r>
              <a:rPr lang="en-GB"/>
              <a:t>THE EXPERTISE</a:t>
            </a:r>
          </a:p>
        </p:txBody>
      </p:sp>
    </p:spTree>
    <p:extLst>
      <p:ext uri="{BB962C8B-B14F-4D97-AF65-F5344CB8AC3E}">
        <p14:creationId xmlns:p14="http://schemas.microsoft.com/office/powerpoint/2010/main" val="1669457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C97C-C08F-9A7A-B266-0E120BCA63F3}"/>
              </a:ext>
            </a:extLst>
          </p:cNvPr>
          <p:cNvSpPr>
            <a:spLocks noGrp="1"/>
          </p:cNvSpPr>
          <p:nvPr>
            <p:ph type="title"/>
          </p:nvPr>
        </p:nvSpPr>
        <p:spPr/>
        <p:txBody>
          <a:bodyPr/>
          <a:lstStyle/>
          <a:p>
            <a:r>
              <a:rPr lang="en-BE" sz="3200"/>
              <a:t>Innovation</a:t>
            </a:r>
          </a:p>
        </p:txBody>
      </p:sp>
      <p:sp>
        <p:nvSpPr>
          <p:cNvPr id="3" name="Text Placeholder 2">
            <a:extLst>
              <a:ext uri="{FF2B5EF4-FFF2-40B4-BE49-F238E27FC236}">
                <a16:creationId xmlns:a16="http://schemas.microsoft.com/office/drawing/2014/main" id="{938CC03C-001E-FAEB-B92C-AA383C61E9BC}"/>
              </a:ext>
            </a:extLst>
          </p:cNvPr>
          <p:cNvSpPr>
            <a:spLocks noGrp="1"/>
          </p:cNvSpPr>
          <p:nvPr>
            <p:ph type="body" sz="half" idx="2"/>
          </p:nvPr>
        </p:nvSpPr>
        <p:spPr/>
        <p:txBody>
          <a:bodyPr/>
          <a:lstStyle/>
          <a:p>
            <a:r>
              <a:rPr lang="en-GB" sz="1600" b="0" i="0" u="none" strike="noStrike" err="1">
                <a:solidFill>
                  <a:srgbClr val="00224A"/>
                </a:solidFill>
                <a:effectLst/>
                <a:latin typeface="Space Grotesk" pitchFamily="2" charset="77"/>
              </a:rPr>
              <a:t>Polytek’s</a:t>
            </a:r>
            <a:r>
              <a:rPr lang="en-GB" sz="1600" b="0" i="0" u="none" strike="noStrike">
                <a:solidFill>
                  <a:srgbClr val="00224A"/>
                </a:solidFill>
                <a:effectLst/>
                <a:latin typeface="Space Grotesk" pitchFamily="2" charset="77"/>
              </a:rPr>
              <a:t> work is driven by innovation. We are firm believers in </a:t>
            </a:r>
            <a:r>
              <a:rPr lang="en-GB" sz="1600" b="1" i="0" u="none" strike="noStrike">
                <a:solidFill>
                  <a:srgbClr val="00224A"/>
                </a:solidFill>
                <a:effectLst/>
                <a:latin typeface="Space Grotesk" pitchFamily="2" charset="77"/>
              </a:rPr>
              <a:t>the power of digital twins </a:t>
            </a:r>
            <a:r>
              <a:rPr lang="en-GB" sz="1600" b="0" i="0" u="none" strike="noStrike">
                <a:solidFill>
                  <a:srgbClr val="00224A"/>
                </a:solidFill>
                <a:effectLst/>
                <a:latin typeface="Space Grotesk" pitchFamily="2" charset="77"/>
              </a:rPr>
              <a:t>and cutting-edge technology for industrial digitalisation.</a:t>
            </a:r>
          </a:p>
          <a:p>
            <a:r>
              <a:rPr lang="en-GB" sz="1600" b="0" i="0" u="none" strike="noStrike">
                <a:solidFill>
                  <a:srgbClr val="00224A"/>
                </a:solidFill>
                <a:effectLst/>
                <a:latin typeface="Space Grotesk" pitchFamily="2" charset="77"/>
              </a:rPr>
              <a:t>Embrace the future of design and construction with our innovative approach. Experience unparalleled transparency and traceability through Mixed Reality, VR reviews, and AR applications</a:t>
            </a:r>
          </a:p>
          <a:p>
            <a:endParaRPr lang="en-GB"/>
          </a:p>
        </p:txBody>
      </p:sp>
      <p:pic>
        <p:nvPicPr>
          <p:cNvPr id="7" name="Picture Placeholder 6">
            <a:extLst>
              <a:ext uri="{FF2B5EF4-FFF2-40B4-BE49-F238E27FC236}">
                <a16:creationId xmlns:a16="http://schemas.microsoft.com/office/drawing/2014/main" id="{1CFD099D-E9AE-3C8B-3FBE-479E143CAC4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sp>
        <p:nvSpPr>
          <p:cNvPr id="5" name="Subtitle 4">
            <a:extLst>
              <a:ext uri="{FF2B5EF4-FFF2-40B4-BE49-F238E27FC236}">
                <a16:creationId xmlns:a16="http://schemas.microsoft.com/office/drawing/2014/main" id="{2A84ABCE-16D5-A20C-4519-9C286BFE0AE8}"/>
              </a:ext>
            </a:extLst>
          </p:cNvPr>
          <p:cNvSpPr>
            <a:spLocks noGrp="1"/>
          </p:cNvSpPr>
          <p:nvPr>
            <p:ph type="subTitle" idx="13"/>
          </p:nvPr>
        </p:nvSpPr>
        <p:spPr/>
        <p:txBody>
          <a:bodyPr/>
          <a:lstStyle/>
          <a:p>
            <a:r>
              <a:rPr lang="en-GB"/>
              <a:t>THE EXPERTISE</a:t>
            </a:r>
          </a:p>
        </p:txBody>
      </p:sp>
    </p:spTree>
    <p:extLst>
      <p:ext uri="{BB962C8B-B14F-4D97-AF65-F5344CB8AC3E}">
        <p14:creationId xmlns:p14="http://schemas.microsoft.com/office/powerpoint/2010/main" val="3748757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40E8C-883A-9A74-231C-8C1FF1177C94}"/>
              </a:ext>
            </a:extLst>
          </p:cNvPr>
          <p:cNvSpPr>
            <a:spLocks noGrp="1"/>
          </p:cNvSpPr>
          <p:nvPr>
            <p:ph type="title"/>
          </p:nvPr>
        </p:nvSpPr>
        <p:spPr/>
        <p:txBody>
          <a:bodyPr>
            <a:normAutofit fontScale="90000"/>
          </a:bodyPr>
          <a:lstStyle/>
          <a:p>
            <a:pPr algn="l"/>
            <a:r>
              <a:rPr lang="en-US" b="0" i="0">
                <a:solidFill>
                  <a:srgbClr val="DBF9C0"/>
                </a:solidFill>
                <a:effectLst/>
                <a:latin typeface="Space Grotesk"/>
              </a:rPr>
              <a:t>We tackle your challenges head-on, getting things right from the start.</a:t>
            </a:r>
            <a:endParaRPr lang="en-US" b="0" i="0">
              <a:effectLst/>
              <a:latin typeface="Space Grotesk"/>
            </a:endParaRPr>
          </a:p>
        </p:txBody>
      </p:sp>
      <p:sp>
        <p:nvSpPr>
          <p:cNvPr id="5" name="Subtitle 4">
            <a:extLst>
              <a:ext uri="{FF2B5EF4-FFF2-40B4-BE49-F238E27FC236}">
                <a16:creationId xmlns:a16="http://schemas.microsoft.com/office/drawing/2014/main" id="{D8576F00-FCFD-DD24-4050-18A8273C4335}"/>
              </a:ext>
            </a:extLst>
          </p:cNvPr>
          <p:cNvSpPr>
            <a:spLocks noGrp="1"/>
          </p:cNvSpPr>
          <p:nvPr>
            <p:ph type="subTitle" idx="13"/>
          </p:nvPr>
        </p:nvSpPr>
        <p:spPr/>
        <p:txBody>
          <a:bodyPr/>
          <a:lstStyle/>
          <a:p>
            <a:r>
              <a:rPr lang="en-GB"/>
              <a:t>CONNECT THE PROCESS WITH EXPERTISE</a:t>
            </a:r>
          </a:p>
        </p:txBody>
      </p:sp>
      <p:pic>
        <p:nvPicPr>
          <p:cNvPr id="7" name="Picture Placeholder 8">
            <a:extLst>
              <a:ext uri="{FF2B5EF4-FFF2-40B4-BE49-F238E27FC236}">
                <a16:creationId xmlns:a16="http://schemas.microsoft.com/office/drawing/2014/main" id="{16E2DC4D-402F-6970-E9B5-D820584A6D7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cxnSp>
        <p:nvCxnSpPr>
          <p:cNvPr id="10" name="Straight Connector 9">
            <a:extLst>
              <a:ext uri="{FF2B5EF4-FFF2-40B4-BE49-F238E27FC236}">
                <a16:creationId xmlns:a16="http://schemas.microsoft.com/office/drawing/2014/main" id="{DA5ABED6-8EA0-62FF-D492-D245741516AF}"/>
              </a:ext>
            </a:extLst>
          </p:cNvPr>
          <p:cNvCxnSpPr>
            <a:cxnSpLocks/>
          </p:cNvCxnSpPr>
          <p:nvPr/>
        </p:nvCxnSpPr>
        <p:spPr>
          <a:xfrm>
            <a:off x="11116738" y="739176"/>
            <a:ext cx="448855" cy="5206426"/>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4BC4990-FCC3-62FC-DC39-2B64FF74EFBB}"/>
              </a:ext>
            </a:extLst>
          </p:cNvPr>
          <p:cNvCxnSpPr>
            <a:cxnSpLocks/>
          </p:cNvCxnSpPr>
          <p:nvPr/>
        </p:nvCxnSpPr>
        <p:spPr>
          <a:xfrm flipV="1">
            <a:off x="6351938" y="725671"/>
            <a:ext cx="4764799" cy="730990"/>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215245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EEB8A-A7F3-C0FE-ECA8-B62423955CFA}"/>
              </a:ext>
            </a:extLst>
          </p:cNvPr>
          <p:cNvSpPr>
            <a:spLocks noGrp="1"/>
          </p:cNvSpPr>
          <p:nvPr>
            <p:ph type="title"/>
          </p:nvPr>
        </p:nvSpPr>
        <p:spPr/>
        <p:txBody>
          <a:bodyPr/>
          <a:lstStyle/>
          <a:p>
            <a:r>
              <a:rPr lang="en-BE"/>
              <a:t>Connect</a:t>
            </a:r>
            <a:br>
              <a:rPr lang="en-BE"/>
            </a:br>
            <a:r>
              <a:rPr lang="en-BE"/>
              <a:t>workflows</a:t>
            </a:r>
            <a:endParaRPr lang="en-GB"/>
          </a:p>
        </p:txBody>
      </p:sp>
      <p:pic>
        <p:nvPicPr>
          <p:cNvPr id="47" name="Picture 46">
            <a:extLst>
              <a:ext uri="{FF2B5EF4-FFF2-40B4-BE49-F238E27FC236}">
                <a16:creationId xmlns:a16="http://schemas.microsoft.com/office/drawing/2014/main" id="{6FE59849-7BE5-A4D4-97FD-8A764F56E53D}"/>
              </a:ext>
            </a:extLst>
          </p:cNvPr>
          <p:cNvPicPr>
            <a:picLocks noChangeAspect="1"/>
          </p:cNvPicPr>
          <p:nvPr/>
        </p:nvPicPr>
        <p:blipFill>
          <a:blip r:embed="rId2"/>
          <a:srcRect/>
          <a:stretch/>
        </p:blipFill>
        <p:spPr>
          <a:xfrm>
            <a:off x="3255233" y="790606"/>
            <a:ext cx="6826368" cy="5684161"/>
          </a:xfrm>
          <a:prstGeom prst="rect">
            <a:avLst/>
          </a:prstGeom>
        </p:spPr>
      </p:pic>
      <p:sp>
        <p:nvSpPr>
          <p:cNvPr id="3" name="Subtitle 2">
            <a:extLst>
              <a:ext uri="{FF2B5EF4-FFF2-40B4-BE49-F238E27FC236}">
                <a16:creationId xmlns:a16="http://schemas.microsoft.com/office/drawing/2014/main" id="{FE4E5311-06CF-F728-4D72-15186D45679C}"/>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THE PROCESS</a:t>
            </a:r>
            <a:endParaRPr lang="en-BE"/>
          </a:p>
        </p:txBody>
      </p:sp>
      <p:sp>
        <p:nvSpPr>
          <p:cNvPr id="4" name="Content Placeholder 2">
            <a:extLst>
              <a:ext uri="{FF2B5EF4-FFF2-40B4-BE49-F238E27FC236}">
                <a16:creationId xmlns:a16="http://schemas.microsoft.com/office/drawing/2014/main" id="{45727038-2C24-C229-57CD-46D9382B68D2}"/>
              </a:ext>
            </a:extLst>
          </p:cNvPr>
          <p:cNvSpPr txBox="1">
            <a:spLocks/>
          </p:cNvSpPr>
          <p:nvPr/>
        </p:nvSpPr>
        <p:spPr>
          <a:xfrm>
            <a:off x="3937390" y="2035680"/>
            <a:ext cx="1479562"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Contractor</a:t>
            </a:r>
          </a:p>
        </p:txBody>
      </p:sp>
      <p:sp>
        <p:nvSpPr>
          <p:cNvPr id="5" name="Content Placeholder 2">
            <a:extLst>
              <a:ext uri="{FF2B5EF4-FFF2-40B4-BE49-F238E27FC236}">
                <a16:creationId xmlns:a16="http://schemas.microsoft.com/office/drawing/2014/main" id="{4DC6D20A-98F1-172C-4B6A-D9C9B3367989}"/>
              </a:ext>
            </a:extLst>
          </p:cNvPr>
          <p:cNvSpPr txBox="1">
            <a:spLocks/>
          </p:cNvSpPr>
          <p:nvPr/>
        </p:nvSpPr>
        <p:spPr>
          <a:xfrm>
            <a:off x="7760004" y="4887981"/>
            <a:ext cx="1479562"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Engineer</a:t>
            </a:r>
          </a:p>
        </p:txBody>
      </p:sp>
      <p:sp>
        <p:nvSpPr>
          <p:cNvPr id="6" name="Content Placeholder 2">
            <a:extLst>
              <a:ext uri="{FF2B5EF4-FFF2-40B4-BE49-F238E27FC236}">
                <a16:creationId xmlns:a16="http://schemas.microsoft.com/office/drawing/2014/main" id="{6E3EB650-80D2-E2A1-88B7-5E425933C259}"/>
              </a:ext>
            </a:extLst>
          </p:cNvPr>
          <p:cNvSpPr txBox="1">
            <a:spLocks/>
          </p:cNvSpPr>
          <p:nvPr/>
        </p:nvSpPr>
        <p:spPr>
          <a:xfrm>
            <a:off x="4451573" y="4887981"/>
            <a:ext cx="1479562"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Owner</a:t>
            </a:r>
          </a:p>
        </p:txBody>
      </p:sp>
      <p:sp>
        <p:nvSpPr>
          <p:cNvPr id="7" name="Content Placeholder 2">
            <a:extLst>
              <a:ext uri="{FF2B5EF4-FFF2-40B4-BE49-F238E27FC236}">
                <a16:creationId xmlns:a16="http://schemas.microsoft.com/office/drawing/2014/main" id="{85219C52-A0A7-E5AE-DE92-9681ABEB3C34}"/>
              </a:ext>
            </a:extLst>
          </p:cNvPr>
          <p:cNvSpPr txBox="1">
            <a:spLocks/>
          </p:cNvSpPr>
          <p:nvPr/>
        </p:nvSpPr>
        <p:spPr>
          <a:xfrm>
            <a:off x="7760004" y="2035680"/>
            <a:ext cx="1479562"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Architect</a:t>
            </a:r>
          </a:p>
        </p:txBody>
      </p:sp>
    </p:spTree>
    <p:extLst>
      <p:ext uri="{BB962C8B-B14F-4D97-AF65-F5344CB8AC3E}">
        <p14:creationId xmlns:p14="http://schemas.microsoft.com/office/powerpoint/2010/main" val="3489765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EEB8A-A7F3-C0FE-ECA8-B62423955CFA}"/>
              </a:ext>
            </a:extLst>
          </p:cNvPr>
          <p:cNvSpPr>
            <a:spLocks noGrp="1"/>
          </p:cNvSpPr>
          <p:nvPr>
            <p:ph type="title"/>
          </p:nvPr>
        </p:nvSpPr>
        <p:spPr/>
        <p:txBody>
          <a:bodyPr/>
          <a:lstStyle/>
          <a:p>
            <a:r>
              <a:rPr lang="en-BE"/>
              <a:t>Brands that trust us</a:t>
            </a:r>
            <a:endParaRPr lang="en-GB"/>
          </a:p>
        </p:txBody>
      </p:sp>
      <p:grpSp>
        <p:nvGrpSpPr>
          <p:cNvPr id="3" name="Group 2">
            <a:extLst>
              <a:ext uri="{FF2B5EF4-FFF2-40B4-BE49-F238E27FC236}">
                <a16:creationId xmlns:a16="http://schemas.microsoft.com/office/drawing/2014/main" id="{F35BD8B8-1EA3-3306-D73E-8A5FA017B95D}"/>
              </a:ext>
            </a:extLst>
          </p:cNvPr>
          <p:cNvGrpSpPr/>
          <p:nvPr/>
        </p:nvGrpSpPr>
        <p:grpSpPr>
          <a:xfrm>
            <a:off x="1139184" y="1582249"/>
            <a:ext cx="9913631" cy="4283187"/>
            <a:chOff x="246036" y="838882"/>
            <a:chExt cx="11625036" cy="5022600"/>
          </a:xfrm>
        </p:grpSpPr>
        <p:pic>
          <p:nvPicPr>
            <p:cNvPr id="4" name="Picture 3">
              <a:extLst>
                <a:ext uri="{FF2B5EF4-FFF2-40B4-BE49-F238E27FC236}">
                  <a16:creationId xmlns:a16="http://schemas.microsoft.com/office/drawing/2014/main" id="{4B09DD79-B61D-B7A2-24C9-4CDCF51A90E4}"/>
                </a:ext>
              </a:extLst>
            </p:cNvPr>
            <p:cNvPicPr>
              <a:picLocks noChangeAspect="1"/>
            </p:cNvPicPr>
            <p:nvPr/>
          </p:nvPicPr>
          <p:blipFill>
            <a:blip r:embed="rId2" cstate="screen">
              <a:extLst>
                <a:ext uri="{BEBA8EAE-BF5A-486C-A8C5-ECC9F3942E4B}">
                  <a14:imgProps xmlns:a14="http://schemas.microsoft.com/office/drawing/2010/main">
                    <a14:imgLayer r:embed="rId3">
                      <a14:imgEffect>
                        <a14:backgroundRemoval t="6757" b="94595" l="1000" r="99500">
                          <a14:foregroundMark x1="1000" y1="31081" x2="1000" y2="31081"/>
                          <a14:foregroundMark x1="33000" y1="36486" x2="33000" y2="36486"/>
                          <a14:foregroundMark x1="50500" y1="24324" x2="50500" y2="24324"/>
                          <a14:foregroundMark x1="72000" y1="33784" x2="72000" y2="33784"/>
                          <a14:foregroundMark x1="89500" y1="48649" x2="89500" y2="48649"/>
                          <a14:foregroundMark x1="91500" y1="36486" x2="91500" y2="36486"/>
                          <a14:foregroundMark x1="84000" y1="36486" x2="84000" y2="36486"/>
                          <a14:foregroundMark x1="84500" y1="55405" x2="88000" y2="58108"/>
                          <a14:foregroundMark x1="93000" y1="50000" x2="89500" y2="31081"/>
                          <a14:foregroundMark x1="94000" y1="36486" x2="94000" y2="36486"/>
                          <a14:foregroundMark x1="96000" y1="43243" x2="96000" y2="43243"/>
                          <a14:foregroundMark x1="96500" y1="8108" x2="96500" y2="8108"/>
                          <a14:foregroundMark x1="1000" y1="89189" x2="1000" y2="89189"/>
                          <a14:foregroundMark x1="4500" y1="91892" x2="83500" y2="94595"/>
                          <a14:foregroundMark x1="83500" y1="94595" x2="96500" y2="91892"/>
                          <a14:foregroundMark x1="96000" y1="91892" x2="20000" y2="95946"/>
                          <a14:foregroundMark x1="20000" y1="95946" x2="98500" y2="87838"/>
                          <a14:foregroundMark x1="98500" y1="87838" x2="99500" y2="90541"/>
                          <a14:foregroundMark x1="28000" y1="44595" x2="28000" y2="44595"/>
                          <a14:foregroundMark x1="15500" y1="31081" x2="15500" y2="31081"/>
                          <a14:foregroundMark x1="16000" y1="94595" x2="43500" y2="89189"/>
                          <a14:foregroundMark x1="43500" y1="89189" x2="70500" y2="93243"/>
                          <a14:foregroundMark x1="70500" y1="93243" x2="96000" y2="86486"/>
                          <a14:foregroundMark x1="96000" y1="86486" x2="98500" y2="86486"/>
                        </a14:backgroundRemoval>
                      </a14:imgEffect>
                    </a14:imgLayer>
                  </a14:imgProps>
                </a:ext>
                <a:ext uri="{28A0092B-C50C-407E-A947-70E740481C1C}">
                  <a14:useLocalDpi xmlns:a14="http://schemas.microsoft.com/office/drawing/2010/main"/>
                </a:ext>
              </a:extLst>
            </a:blip>
            <a:stretch>
              <a:fillRect/>
            </a:stretch>
          </p:blipFill>
          <p:spPr>
            <a:xfrm>
              <a:off x="8657275" y="905402"/>
              <a:ext cx="1207766" cy="446873"/>
            </a:xfrm>
            <a:prstGeom prst="rect">
              <a:avLst/>
            </a:prstGeom>
          </p:spPr>
        </p:pic>
        <p:pic>
          <p:nvPicPr>
            <p:cNvPr id="5" name="Picture 6">
              <a:extLst>
                <a:ext uri="{FF2B5EF4-FFF2-40B4-BE49-F238E27FC236}">
                  <a16:creationId xmlns:a16="http://schemas.microsoft.com/office/drawing/2014/main" id="{A92F312E-1AF2-E16E-2F22-9EDD03886B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0698" y="899361"/>
              <a:ext cx="521823" cy="666773"/>
            </a:xfrm>
            <a:prstGeom prst="rect">
              <a:avLst/>
            </a:prstGeom>
          </p:spPr>
        </p:pic>
        <p:pic>
          <p:nvPicPr>
            <p:cNvPr id="6" name="Picture 7">
              <a:extLst>
                <a:ext uri="{FF2B5EF4-FFF2-40B4-BE49-F238E27FC236}">
                  <a16:creationId xmlns:a16="http://schemas.microsoft.com/office/drawing/2014/main" id="{E495F313-AFE4-ECF8-63FB-DFA6AD47ABE1}"/>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9434" b="89937" l="1606" r="100000">
                          <a14:foregroundMark x1="18876" y1="13836" x2="18876" y2="13836"/>
                          <a14:foregroundMark x1="23293" y1="18868" x2="23293" y2="18868"/>
                          <a14:foregroundMark x1="23695" y1="9434" x2="23695" y2="9434"/>
                          <a14:foregroundMark x1="31727" y1="24528" x2="31727" y2="24528"/>
                          <a14:foregroundMark x1="38554" y1="18868" x2="38554" y2="18868"/>
                          <a14:foregroundMark x1="53815" y1="17610" x2="53815" y2="17610"/>
                          <a14:foregroundMark x1="66667" y1="18868" x2="66667" y2="18868"/>
                          <a14:foregroundMark x1="33333" y1="74214" x2="33333" y2="74214"/>
                          <a14:foregroundMark x1="18072" y1="39623" x2="18072" y2="39623"/>
                          <a14:foregroundMark x1="30120" y1="44025" x2="30120" y2="44025"/>
                          <a14:foregroundMark x1="40562" y1="43396" x2="40562" y2="43396"/>
                          <a14:foregroundMark x1="44980" y1="44654" x2="44980" y2="44654"/>
                          <a14:foregroundMark x1="61044" y1="42767" x2="61044" y2="42767"/>
                          <a14:foregroundMark x1="66265" y1="41509" x2="66265" y2="41509"/>
                        </a14:backgroundRemoval>
                      </a14:imgEffect>
                    </a14:imgLayer>
                  </a14:imgProps>
                </a:ext>
                <a:ext uri="{28A0092B-C50C-407E-A947-70E740481C1C}">
                  <a14:useLocalDpi xmlns:a14="http://schemas.microsoft.com/office/drawing/2010/main"/>
                </a:ext>
              </a:extLst>
            </a:blip>
            <a:srcRect/>
            <a:stretch/>
          </p:blipFill>
          <p:spPr>
            <a:xfrm>
              <a:off x="467516" y="1872737"/>
              <a:ext cx="776118" cy="496761"/>
            </a:xfrm>
            <a:prstGeom prst="rect">
              <a:avLst/>
            </a:prstGeom>
          </p:spPr>
        </p:pic>
        <p:pic>
          <p:nvPicPr>
            <p:cNvPr id="7" name="Picture 9">
              <a:extLst>
                <a:ext uri="{FF2B5EF4-FFF2-40B4-BE49-F238E27FC236}">
                  <a16:creationId xmlns:a16="http://schemas.microsoft.com/office/drawing/2014/main" id="{5686BFE2-5A2B-9F34-3F83-81CAADD1CF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38355" y="4284165"/>
              <a:ext cx="894980" cy="436836"/>
            </a:xfrm>
            <a:prstGeom prst="rect">
              <a:avLst/>
            </a:prstGeom>
          </p:spPr>
        </p:pic>
        <p:pic>
          <p:nvPicPr>
            <p:cNvPr id="8" name="Picture 10">
              <a:extLst>
                <a:ext uri="{FF2B5EF4-FFF2-40B4-BE49-F238E27FC236}">
                  <a16:creationId xmlns:a16="http://schemas.microsoft.com/office/drawing/2014/main" id="{92D38EFB-7F21-75AC-7AC8-1458D23DE5E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54931" y="2561931"/>
              <a:ext cx="1237540" cy="461970"/>
            </a:xfrm>
            <a:prstGeom prst="rect">
              <a:avLst/>
            </a:prstGeom>
          </p:spPr>
        </p:pic>
        <p:pic>
          <p:nvPicPr>
            <p:cNvPr id="9" name="Afbeelding 7">
              <a:extLst>
                <a:ext uri="{FF2B5EF4-FFF2-40B4-BE49-F238E27FC236}">
                  <a16:creationId xmlns:a16="http://schemas.microsoft.com/office/drawing/2014/main" id="{773FBC6D-C988-F1F2-2E1E-DA26C91057E1}"/>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backgroundRemoval t="24339" b="75132" l="8647" r="90602">
                          <a14:foregroundMark x1="22556" y1="40741" x2="22556" y2="40741"/>
                          <a14:foregroundMark x1="33835" y1="43915" x2="33835" y2="43915"/>
                          <a14:foregroundMark x1="40602" y1="44974" x2="40602" y2="44974"/>
                          <a14:foregroundMark x1="41353" y1="44974" x2="41353" y2="44974"/>
                          <a14:foregroundMark x1="39098" y1="44974" x2="39098" y2="44974"/>
                          <a14:foregroundMark x1="38346" y1="40741" x2="46241" y2="37037"/>
                          <a14:foregroundMark x1="31579" y1="44444" x2="11654" y2="50265"/>
                          <a14:foregroundMark x1="11654" y1="50265" x2="75564" y2="45503"/>
                          <a14:foregroundMark x1="75564" y1="45503" x2="53008" y2="44444"/>
                          <a14:foregroundMark x1="53008" y1="44444" x2="72556" y2="46032"/>
                          <a14:foregroundMark x1="72556" y1="46032" x2="90977" y2="37037"/>
                          <a14:foregroundMark x1="90977" y1="37037" x2="91353" y2="47619"/>
                          <a14:foregroundMark x1="13158" y1="56085" x2="8647" y2="37566"/>
                          <a14:foregroundMark x1="54887" y1="25397" x2="50752" y2="24339"/>
                          <a14:foregroundMark x1="86466" y1="50794" x2="83459" y2="48677"/>
                          <a14:foregroundMark x1="60526" y1="71429" x2="55639" y2="73545"/>
                        </a14:backgroundRemoval>
                      </a14:imgEffect>
                    </a14:imgLayer>
                  </a14:imgProps>
                </a:ext>
                <a:ext uri="{28A0092B-C50C-407E-A947-70E740481C1C}">
                  <a14:useLocalDpi xmlns:a14="http://schemas.microsoft.com/office/drawing/2010/main"/>
                </a:ext>
              </a:extLst>
            </a:blip>
            <a:srcRect t="19351" b="16917"/>
            <a:stretch/>
          </p:blipFill>
          <p:spPr>
            <a:xfrm>
              <a:off x="1917161" y="929611"/>
              <a:ext cx="1159501" cy="525062"/>
            </a:xfrm>
            <a:prstGeom prst="rect">
              <a:avLst/>
            </a:prstGeom>
          </p:spPr>
        </p:pic>
        <p:pic>
          <p:nvPicPr>
            <p:cNvPr id="10" name="Afbeelding 9">
              <a:extLst>
                <a:ext uri="{FF2B5EF4-FFF2-40B4-BE49-F238E27FC236}">
                  <a16:creationId xmlns:a16="http://schemas.microsoft.com/office/drawing/2014/main" id="{3BD10C47-965E-12BE-30C3-DA79F62626E3}"/>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721167" y="4348631"/>
              <a:ext cx="1213776" cy="379414"/>
            </a:xfrm>
            <a:prstGeom prst="rect">
              <a:avLst/>
            </a:prstGeom>
          </p:spPr>
        </p:pic>
        <p:pic>
          <p:nvPicPr>
            <p:cNvPr id="11" name="Picture 10">
              <a:extLst>
                <a:ext uri="{FF2B5EF4-FFF2-40B4-BE49-F238E27FC236}">
                  <a16:creationId xmlns:a16="http://schemas.microsoft.com/office/drawing/2014/main" id="{DBB94248-34F0-2897-02D8-95FFBC60B3E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083818" y="2535089"/>
              <a:ext cx="1046905" cy="488812"/>
            </a:xfrm>
            <a:prstGeom prst="rect">
              <a:avLst/>
            </a:prstGeom>
          </p:spPr>
        </p:pic>
        <p:pic>
          <p:nvPicPr>
            <p:cNvPr id="12" name="Picture 11">
              <a:extLst>
                <a:ext uri="{FF2B5EF4-FFF2-40B4-BE49-F238E27FC236}">
                  <a16:creationId xmlns:a16="http://schemas.microsoft.com/office/drawing/2014/main" id="{3884A173-5D28-689A-24DB-68AAF9ABD93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895413" y="3563137"/>
              <a:ext cx="1201994" cy="471669"/>
            </a:xfrm>
            <a:prstGeom prst="rect">
              <a:avLst/>
            </a:prstGeom>
          </p:spPr>
        </p:pic>
        <p:pic>
          <p:nvPicPr>
            <p:cNvPr id="13" name="Picture 12">
              <a:extLst>
                <a:ext uri="{FF2B5EF4-FFF2-40B4-BE49-F238E27FC236}">
                  <a16:creationId xmlns:a16="http://schemas.microsoft.com/office/drawing/2014/main" id="{4128FE32-B9C6-7EB7-8540-F57306031AE6}"/>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777708" y="2546230"/>
              <a:ext cx="814364" cy="594039"/>
            </a:xfrm>
            <a:prstGeom prst="rect">
              <a:avLst/>
            </a:prstGeom>
          </p:spPr>
        </p:pic>
        <p:pic>
          <p:nvPicPr>
            <p:cNvPr id="14" name="Picture 13">
              <a:extLst>
                <a:ext uri="{FF2B5EF4-FFF2-40B4-BE49-F238E27FC236}">
                  <a16:creationId xmlns:a16="http://schemas.microsoft.com/office/drawing/2014/main" id="{12A18F96-7393-F962-F0AD-64F0D9E0180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529450" y="4233956"/>
              <a:ext cx="1261603" cy="538843"/>
            </a:xfrm>
            <a:prstGeom prst="rect">
              <a:avLst/>
            </a:prstGeom>
          </p:spPr>
        </p:pic>
        <p:pic>
          <p:nvPicPr>
            <p:cNvPr id="15" name="Picture 14">
              <a:extLst>
                <a:ext uri="{FF2B5EF4-FFF2-40B4-BE49-F238E27FC236}">
                  <a16:creationId xmlns:a16="http://schemas.microsoft.com/office/drawing/2014/main" id="{73EAD453-6AF4-BA21-30DE-B1E660D80083}"/>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72507" y="3629123"/>
              <a:ext cx="990452" cy="299004"/>
            </a:xfrm>
            <a:prstGeom prst="rect">
              <a:avLst/>
            </a:prstGeom>
          </p:spPr>
        </p:pic>
        <p:pic>
          <p:nvPicPr>
            <p:cNvPr id="16" name="Picture 15" descr="A close up of a sign&#10;&#10;Description automatically generated">
              <a:extLst>
                <a:ext uri="{FF2B5EF4-FFF2-40B4-BE49-F238E27FC236}">
                  <a16:creationId xmlns:a16="http://schemas.microsoft.com/office/drawing/2014/main" id="{D0F50815-CD22-439D-B5F7-B5B15ACA36C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694071" y="1829970"/>
              <a:ext cx="1237540" cy="406510"/>
            </a:xfrm>
            <a:prstGeom prst="rect">
              <a:avLst/>
            </a:prstGeom>
          </p:spPr>
        </p:pic>
        <p:pic>
          <p:nvPicPr>
            <p:cNvPr id="17" name="Picture 16" descr="A drawing of a face&#10;&#10;Description automatically generated">
              <a:extLst>
                <a:ext uri="{FF2B5EF4-FFF2-40B4-BE49-F238E27FC236}">
                  <a16:creationId xmlns:a16="http://schemas.microsoft.com/office/drawing/2014/main" id="{B83EE027-4BD4-6007-4389-6D6C292EC1FF}"/>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605387" y="868644"/>
              <a:ext cx="1140895" cy="492902"/>
            </a:xfrm>
            <a:prstGeom prst="rect">
              <a:avLst/>
            </a:prstGeom>
          </p:spPr>
        </p:pic>
        <p:pic>
          <p:nvPicPr>
            <p:cNvPr id="18" name="Picture 17" descr="A picture containing clipart&#10;&#10;Description automatically generated">
              <a:extLst>
                <a:ext uri="{FF2B5EF4-FFF2-40B4-BE49-F238E27FC236}">
                  <a16:creationId xmlns:a16="http://schemas.microsoft.com/office/drawing/2014/main" id="{386D37F8-74C8-09A8-FE99-8E1034940454}"/>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890686" y="4441608"/>
              <a:ext cx="1253162" cy="286437"/>
            </a:xfrm>
            <a:prstGeom prst="rect">
              <a:avLst/>
            </a:prstGeom>
          </p:spPr>
        </p:pic>
        <p:pic>
          <p:nvPicPr>
            <p:cNvPr id="19" name="Picture 18">
              <a:extLst>
                <a:ext uri="{FF2B5EF4-FFF2-40B4-BE49-F238E27FC236}">
                  <a16:creationId xmlns:a16="http://schemas.microsoft.com/office/drawing/2014/main" id="{870B85BF-3114-26A4-950C-A168A5C0503A}"/>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7456667" y="838882"/>
              <a:ext cx="457524" cy="613021"/>
            </a:xfrm>
            <a:prstGeom prst="rect">
              <a:avLst/>
            </a:prstGeom>
          </p:spPr>
        </p:pic>
        <p:pic>
          <p:nvPicPr>
            <p:cNvPr id="20" name="Picture 2" descr="See the source image">
              <a:extLst>
                <a:ext uri="{FF2B5EF4-FFF2-40B4-BE49-F238E27FC236}">
                  <a16:creationId xmlns:a16="http://schemas.microsoft.com/office/drawing/2014/main" id="{52CF1990-8952-C402-7101-0A858795E444}"/>
                </a:ext>
              </a:extLst>
            </p:cNvPr>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408255" y="2636439"/>
              <a:ext cx="835379" cy="5404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green and white flag&#10;&#10;Description automatically generated with medium confidence">
              <a:extLst>
                <a:ext uri="{FF2B5EF4-FFF2-40B4-BE49-F238E27FC236}">
                  <a16:creationId xmlns:a16="http://schemas.microsoft.com/office/drawing/2014/main" id="{E0727512-CC4F-E46F-3FD9-3AB84F57DA2A}"/>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7105294" y="1770917"/>
              <a:ext cx="1046904" cy="465563"/>
            </a:xfrm>
            <a:prstGeom prst="rect">
              <a:avLst/>
            </a:prstGeom>
          </p:spPr>
        </p:pic>
        <p:pic>
          <p:nvPicPr>
            <p:cNvPr id="22" name="Picture 2" descr="Kan een afbeelding zijn van , met de tekst Cosun Beet COMPANY">
              <a:extLst>
                <a:ext uri="{FF2B5EF4-FFF2-40B4-BE49-F238E27FC236}">
                  <a16:creationId xmlns:a16="http://schemas.microsoft.com/office/drawing/2014/main" id="{75BF64D0-22F5-57FC-869B-603F597600B2}"/>
                </a:ext>
              </a:extLst>
            </p:cNvPr>
            <p:cNvPicPr>
              <a:picLocks noChangeAspect="1" noChangeArrowheads="1"/>
            </p:cNvPicPr>
            <p:nvPr/>
          </p:nvPicPr>
          <p:blipFill rotWithShape="1">
            <a:blip r:embed="rId23" cstate="screen">
              <a:extLst>
                <a:ext uri="{28A0092B-C50C-407E-A947-70E740481C1C}">
                  <a14:useLocalDpi xmlns:a14="http://schemas.microsoft.com/office/drawing/2010/main"/>
                </a:ext>
              </a:extLst>
            </a:blip>
            <a:srcRect/>
            <a:stretch/>
          </p:blipFill>
          <p:spPr bwMode="auto">
            <a:xfrm>
              <a:off x="10428889" y="1803878"/>
              <a:ext cx="1323621" cy="37426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Geen fotobeschrijving beschikbaar.">
              <a:extLst>
                <a:ext uri="{FF2B5EF4-FFF2-40B4-BE49-F238E27FC236}">
                  <a16:creationId xmlns:a16="http://schemas.microsoft.com/office/drawing/2014/main" id="{21F087FC-A003-9B99-9D1D-77EAE13C967C}"/>
                </a:ext>
              </a:extLst>
            </p:cNvPr>
            <p:cNvPicPr>
              <a:picLocks noChangeAspect="1" noChangeArrowheads="1"/>
            </p:cNvPicPr>
            <p:nvPr/>
          </p:nvPicPr>
          <p:blipFill rotWithShape="1">
            <a:blip r:embed="rId24" cstate="screen">
              <a:extLst>
                <a:ext uri="{28A0092B-C50C-407E-A947-70E740481C1C}">
                  <a14:useLocalDpi xmlns:a14="http://schemas.microsoft.com/office/drawing/2010/main"/>
                </a:ext>
              </a:extLst>
            </a:blip>
            <a:srcRect/>
            <a:stretch/>
          </p:blipFill>
          <p:spPr bwMode="auto">
            <a:xfrm>
              <a:off x="3605386" y="3356805"/>
              <a:ext cx="1098489" cy="56388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0">
              <a:extLst>
                <a:ext uri="{FF2B5EF4-FFF2-40B4-BE49-F238E27FC236}">
                  <a16:creationId xmlns:a16="http://schemas.microsoft.com/office/drawing/2014/main" id="{D4BC18C6-3FFC-61AB-2D2F-0A0AD49BB356}"/>
                </a:ext>
              </a:extLst>
            </p:cNvPr>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10401575" y="3553863"/>
              <a:ext cx="1469497" cy="37426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4B9CFFB9-471E-BBB7-02D5-5D70A7873A7D}"/>
                </a:ext>
              </a:extLst>
            </p:cNvPr>
            <p:cNvPicPr>
              <a:picLocks noChangeAspect="1"/>
            </p:cNvPicPr>
            <p:nvPr/>
          </p:nvPicPr>
          <p:blipFill rotWithShape="1">
            <a:blip r:embed="rId26" cstate="screen">
              <a:extLst>
                <a:ext uri="{28A0092B-C50C-407E-A947-70E740481C1C}">
                  <a14:useLocalDpi xmlns:a14="http://schemas.microsoft.com/office/drawing/2010/main"/>
                </a:ext>
              </a:extLst>
            </a:blip>
            <a:srcRect/>
            <a:stretch/>
          </p:blipFill>
          <p:spPr>
            <a:xfrm>
              <a:off x="3594362" y="2636439"/>
              <a:ext cx="1234213" cy="308180"/>
            </a:xfrm>
            <a:prstGeom prst="rect">
              <a:avLst/>
            </a:prstGeom>
          </p:spPr>
        </p:pic>
        <p:pic>
          <p:nvPicPr>
            <p:cNvPr id="26" name="Picture 25" descr="Home | GSK">
              <a:extLst>
                <a:ext uri="{FF2B5EF4-FFF2-40B4-BE49-F238E27FC236}">
                  <a16:creationId xmlns:a16="http://schemas.microsoft.com/office/drawing/2014/main" id="{A3F7C060-7771-AA93-0EA2-62B44DF0935F}"/>
                </a:ext>
              </a:extLst>
            </p:cNvPr>
            <p:cNvPicPr>
              <a:picLocks noChangeAspect="1" noChangeArrowheads="1"/>
            </p:cNvPicPr>
            <p:nvPr/>
          </p:nvPicPr>
          <p:blipFill rotWithShape="1">
            <a:blip r:embed="rId27" cstate="screen">
              <a:extLst>
                <a:ext uri="{28A0092B-C50C-407E-A947-70E740481C1C}">
                  <a14:useLocalDpi xmlns:a14="http://schemas.microsoft.com/office/drawing/2010/main"/>
                </a:ext>
              </a:extLst>
            </a:blip>
            <a:srcRect/>
            <a:stretch/>
          </p:blipFill>
          <p:spPr bwMode="auto">
            <a:xfrm>
              <a:off x="2112249" y="2550168"/>
              <a:ext cx="717549" cy="684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A green and white logo&#10;&#10;Description automatically generated with low confidence">
              <a:extLst>
                <a:ext uri="{FF2B5EF4-FFF2-40B4-BE49-F238E27FC236}">
                  <a16:creationId xmlns:a16="http://schemas.microsoft.com/office/drawing/2014/main" id="{40D55A13-E9E8-10DF-D760-4AC0033A4411}"/>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8930924" y="3411592"/>
              <a:ext cx="646331" cy="646331"/>
            </a:xfrm>
            <a:prstGeom prst="rect">
              <a:avLst/>
            </a:prstGeom>
          </p:spPr>
        </p:pic>
        <p:pic>
          <p:nvPicPr>
            <p:cNvPr id="28" name="Picture 27" descr="Text, logo&#10;&#10;Description automatically generated">
              <a:extLst>
                <a:ext uri="{FF2B5EF4-FFF2-40B4-BE49-F238E27FC236}">
                  <a16:creationId xmlns:a16="http://schemas.microsoft.com/office/drawing/2014/main" id="{652F34A3-C4D2-4871-E3D0-9B42CAF47538}"/>
                </a:ext>
              </a:extLst>
            </p:cNvPr>
            <p:cNvPicPr>
              <a:picLocks noChangeAspect="1"/>
            </p:cNvPicPr>
            <p:nvPr/>
          </p:nvPicPr>
          <p:blipFill rotWithShape="1">
            <a:blip r:embed="rId29" cstate="screen">
              <a:extLst>
                <a:ext uri="{28A0092B-C50C-407E-A947-70E740481C1C}">
                  <a14:useLocalDpi xmlns:a14="http://schemas.microsoft.com/office/drawing/2010/main"/>
                </a:ext>
              </a:extLst>
            </a:blip>
            <a:srcRect t="18132" b="19385"/>
            <a:stretch/>
          </p:blipFill>
          <p:spPr>
            <a:xfrm>
              <a:off x="2037323" y="1737679"/>
              <a:ext cx="919178" cy="574325"/>
            </a:xfrm>
            <a:prstGeom prst="rect">
              <a:avLst/>
            </a:prstGeom>
          </p:spPr>
        </p:pic>
        <p:pic>
          <p:nvPicPr>
            <p:cNvPr id="29" name="Picture 28" descr="Logo&#10;&#10;Description automatically generated">
              <a:extLst>
                <a:ext uri="{FF2B5EF4-FFF2-40B4-BE49-F238E27FC236}">
                  <a16:creationId xmlns:a16="http://schemas.microsoft.com/office/drawing/2014/main" id="{D318CDE7-5B12-2C61-7892-49F81E8E773D}"/>
                </a:ext>
              </a:extLst>
            </p:cNvPr>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328919" y="4266317"/>
              <a:ext cx="1091061" cy="571393"/>
            </a:xfrm>
            <a:prstGeom prst="rect">
              <a:avLst/>
            </a:prstGeom>
          </p:spPr>
        </p:pic>
        <p:pic>
          <p:nvPicPr>
            <p:cNvPr id="30" name="Picture 6" descr="Home - Ekopak - Let's turn the tide on climate change">
              <a:extLst>
                <a:ext uri="{FF2B5EF4-FFF2-40B4-BE49-F238E27FC236}">
                  <a16:creationId xmlns:a16="http://schemas.microsoft.com/office/drawing/2014/main" id="{C7F93F33-8607-F7AC-DAA8-8EA81835D29C}"/>
                </a:ext>
              </a:extLst>
            </p:cNvPr>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5531027" y="942684"/>
              <a:ext cx="1140895" cy="34499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Waterleau | LinkedIn">
              <a:extLst>
                <a:ext uri="{FF2B5EF4-FFF2-40B4-BE49-F238E27FC236}">
                  <a16:creationId xmlns:a16="http://schemas.microsoft.com/office/drawing/2014/main" id="{90C3D34D-5CD6-64BE-113C-C233ECF6A883}"/>
                </a:ext>
              </a:extLst>
            </p:cNvPr>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5642465" y="1566134"/>
              <a:ext cx="802411" cy="80241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0" descr="BOSAQ | Het duurzame premium-drinkwater bedrijf | BOSAQ">
              <a:extLst>
                <a:ext uri="{FF2B5EF4-FFF2-40B4-BE49-F238E27FC236}">
                  <a16:creationId xmlns:a16="http://schemas.microsoft.com/office/drawing/2014/main" id="{87976564-1756-5E29-CF0C-879690E7183C}"/>
                </a:ext>
              </a:extLst>
            </p:cNvPr>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5419018" y="2609899"/>
              <a:ext cx="1307698" cy="40570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BernAqua | LinkedIn">
              <a:extLst>
                <a:ext uri="{FF2B5EF4-FFF2-40B4-BE49-F238E27FC236}">
                  <a16:creationId xmlns:a16="http://schemas.microsoft.com/office/drawing/2014/main" id="{5B18ED27-C992-0C02-7CB1-EA7B3DF38563}"/>
                </a:ext>
              </a:extLst>
            </p:cNvPr>
            <p:cNvPicPr>
              <a:picLocks noChangeAspect="1" noChangeArrowheads="1"/>
            </p:cNvPicPr>
            <p:nvPr/>
          </p:nvPicPr>
          <p:blipFill rotWithShape="1">
            <a:blip r:embed="rId34" cstate="screen">
              <a:extLst>
                <a:ext uri="{28A0092B-C50C-407E-A947-70E740481C1C}">
                  <a14:useLocalDpi xmlns:a14="http://schemas.microsoft.com/office/drawing/2010/main"/>
                </a:ext>
              </a:extLst>
            </a:blip>
            <a:srcRect l="-139"/>
            <a:stretch/>
          </p:blipFill>
          <p:spPr bwMode="auto">
            <a:xfrm>
              <a:off x="5284839" y="3305577"/>
              <a:ext cx="1395663" cy="64709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4" descr="ADM (company) - Wikipedia">
              <a:extLst>
                <a:ext uri="{FF2B5EF4-FFF2-40B4-BE49-F238E27FC236}">
                  <a16:creationId xmlns:a16="http://schemas.microsoft.com/office/drawing/2014/main" id="{6E60E02F-0A90-CA4C-234C-609763D5B19B}"/>
                </a:ext>
              </a:extLst>
            </p:cNvPr>
            <p:cNvPicPr>
              <a:picLocks noChangeAspect="1" noChangeArrowheads="1"/>
            </p:cNvPicPr>
            <p:nvPr/>
          </p:nvPicPr>
          <p:blipFill>
            <a:blip r:embed="rId35" cstate="screen">
              <a:extLst>
                <a:ext uri="{28A0092B-C50C-407E-A947-70E740481C1C}">
                  <a14:useLocalDpi xmlns:a14="http://schemas.microsoft.com/office/drawing/2010/main"/>
                </a:ext>
              </a:extLst>
            </a:blip>
            <a:srcRect/>
            <a:stretch>
              <a:fillRect/>
            </a:stretch>
          </p:blipFill>
          <p:spPr bwMode="auto">
            <a:xfrm>
              <a:off x="7261466" y="3341766"/>
              <a:ext cx="726742" cy="55424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6" descr="Gratis download van Knauf logo Vector-logo">
              <a:extLst>
                <a:ext uri="{FF2B5EF4-FFF2-40B4-BE49-F238E27FC236}">
                  <a16:creationId xmlns:a16="http://schemas.microsoft.com/office/drawing/2014/main" id="{424C0287-B0ED-1A46-7503-F3825CDF33D7}"/>
                </a:ext>
              </a:extLst>
            </p:cNvPr>
            <p:cNvPicPr>
              <a:picLocks noChangeAspect="1" noChangeArrowheads="1"/>
            </p:cNvPicPr>
            <p:nvPr/>
          </p:nvPicPr>
          <p:blipFill>
            <a:blip r:embed="rId36" cstate="screen">
              <a:extLst>
                <a:ext uri="{28A0092B-C50C-407E-A947-70E740481C1C}">
                  <a14:useLocalDpi xmlns:a14="http://schemas.microsoft.com/office/drawing/2010/main"/>
                </a:ext>
              </a:extLst>
            </a:blip>
            <a:srcRect/>
            <a:stretch>
              <a:fillRect/>
            </a:stretch>
          </p:blipFill>
          <p:spPr bwMode="auto">
            <a:xfrm>
              <a:off x="5592226" y="4252786"/>
              <a:ext cx="993011" cy="5849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5" descr="A picture containing text, outdoor, sign&#10;&#10;Description automatically generated">
              <a:extLst>
                <a:ext uri="{FF2B5EF4-FFF2-40B4-BE49-F238E27FC236}">
                  <a16:creationId xmlns:a16="http://schemas.microsoft.com/office/drawing/2014/main" id="{32DCB900-3BE7-044B-F220-6832EB979152}"/>
                </a:ext>
              </a:extLst>
            </p:cNvPr>
            <p:cNvPicPr>
              <a:picLocks noChangeAspect="1"/>
            </p:cNvPicPr>
            <p:nvPr/>
          </p:nvPicPr>
          <p:blipFill>
            <a:blip r:embed="rId37">
              <a:extLst>
                <a:ext uri="{28A0092B-C50C-407E-A947-70E740481C1C}">
                  <a14:useLocalDpi xmlns:a14="http://schemas.microsoft.com/office/drawing/2010/main"/>
                </a:ext>
              </a:extLst>
            </a:blip>
            <a:stretch>
              <a:fillRect/>
            </a:stretch>
          </p:blipFill>
          <p:spPr>
            <a:xfrm>
              <a:off x="10529450" y="942684"/>
              <a:ext cx="1207766" cy="450099"/>
            </a:xfrm>
            <a:prstGeom prst="rect">
              <a:avLst/>
            </a:prstGeom>
          </p:spPr>
        </p:pic>
        <p:pic>
          <p:nvPicPr>
            <p:cNvPr id="37" name="Picture 8">
              <a:extLst>
                <a:ext uri="{FF2B5EF4-FFF2-40B4-BE49-F238E27FC236}">
                  <a16:creationId xmlns:a16="http://schemas.microsoft.com/office/drawing/2014/main" id="{A9AA68E4-CA48-BE4E-80AB-D94FA9DAB4C8}"/>
                </a:ext>
              </a:extLst>
            </p:cNvPr>
            <p:cNvPicPr>
              <a:picLocks noChangeAspect="1" noChangeArrowheads="1"/>
            </p:cNvPicPr>
            <p:nvPr/>
          </p:nvPicPr>
          <p:blipFill>
            <a:blip r:embed="rId38" cstate="screen">
              <a:extLst>
                <a:ext uri="{28A0092B-C50C-407E-A947-70E740481C1C}">
                  <a14:useLocalDpi xmlns:a14="http://schemas.microsoft.com/office/drawing/2010/main"/>
                </a:ext>
              </a:extLst>
            </a:blip>
            <a:srcRect/>
            <a:stretch>
              <a:fillRect/>
            </a:stretch>
          </p:blipFill>
          <p:spPr bwMode="auto">
            <a:xfrm>
              <a:off x="5436421" y="5074370"/>
              <a:ext cx="1330105" cy="72889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0" descr="PolyPeptide SA - BioWin">
              <a:extLst>
                <a:ext uri="{FF2B5EF4-FFF2-40B4-BE49-F238E27FC236}">
                  <a16:creationId xmlns:a16="http://schemas.microsoft.com/office/drawing/2014/main" id="{2F6FC8D9-865E-FBE4-D6F4-A1522B7F7939}"/>
                </a:ext>
              </a:extLst>
            </p:cNvPr>
            <p:cNvPicPr>
              <a:picLocks noChangeAspect="1" noChangeArrowheads="1"/>
            </p:cNvPicPr>
            <p:nvPr/>
          </p:nvPicPr>
          <p:blipFill>
            <a:blip r:embed="rId39" cstate="screen">
              <a:extLst>
                <a:ext uri="{28A0092B-C50C-407E-A947-70E740481C1C}">
                  <a14:useLocalDpi xmlns:a14="http://schemas.microsoft.com/office/drawing/2010/main"/>
                </a:ext>
              </a:extLst>
            </a:blip>
            <a:srcRect/>
            <a:stretch>
              <a:fillRect/>
            </a:stretch>
          </p:blipFill>
          <p:spPr bwMode="auto">
            <a:xfrm>
              <a:off x="1842488" y="5061512"/>
              <a:ext cx="1503831" cy="75191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Fomepizole Intravenous Infusion 1.5g &quot;Takeda&quot; Now Available for a Treatment  of Ethylene Glycol and Methanol Poisonings in Japan">
              <a:extLst>
                <a:ext uri="{FF2B5EF4-FFF2-40B4-BE49-F238E27FC236}">
                  <a16:creationId xmlns:a16="http://schemas.microsoft.com/office/drawing/2014/main" id="{098FBFB1-E13A-27E4-EA6E-7181C20EED01}"/>
                </a:ext>
              </a:extLst>
            </p:cNvPr>
            <p:cNvPicPr>
              <a:picLocks noChangeAspect="1" noChangeArrowheads="1"/>
            </p:cNvPicPr>
            <p:nvPr/>
          </p:nvPicPr>
          <p:blipFill rotWithShape="1">
            <a:blip r:embed="rId40" cstate="screen">
              <a:extLst>
                <a:ext uri="{28A0092B-C50C-407E-A947-70E740481C1C}">
                  <a14:useLocalDpi xmlns:a14="http://schemas.microsoft.com/office/drawing/2010/main"/>
                </a:ext>
              </a:extLst>
            </a:blip>
            <a:srcRect l="22226" t="24302" r="22958" b="30587"/>
            <a:stretch/>
          </p:blipFill>
          <p:spPr bwMode="auto">
            <a:xfrm>
              <a:off x="7026904" y="5074370"/>
              <a:ext cx="1475076" cy="63827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Home | De Watergroep">
              <a:extLst>
                <a:ext uri="{FF2B5EF4-FFF2-40B4-BE49-F238E27FC236}">
                  <a16:creationId xmlns:a16="http://schemas.microsoft.com/office/drawing/2014/main" id="{A3C7CEB2-024F-ABCD-B586-F27F8CCE76B2}"/>
                </a:ext>
              </a:extLst>
            </p:cNvPr>
            <p:cNvPicPr>
              <a:picLocks noChangeAspect="1" noChangeArrowheads="1"/>
            </p:cNvPicPr>
            <p:nvPr/>
          </p:nvPicPr>
          <p:blipFill>
            <a:blip r:embed="rId41" cstate="screen">
              <a:extLst>
                <a:ext uri="{28A0092B-C50C-407E-A947-70E740481C1C}">
                  <a14:useLocalDpi xmlns:a14="http://schemas.microsoft.com/office/drawing/2010/main"/>
                </a:ext>
              </a:extLst>
            </a:blip>
            <a:srcRect/>
            <a:stretch>
              <a:fillRect/>
            </a:stretch>
          </p:blipFill>
          <p:spPr bwMode="auto">
            <a:xfrm>
              <a:off x="3808895" y="4998962"/>
              <a:ext cx="894980" cy="78630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6" descr="Bio Wanze &gt; Start">
              <a:extLst>
                <a:ext uri="{FF2B5EF4-FFF2-40B4-BE49-F238E27FC236}">
                  <a16:creationId xmlns:a16="http://schemas.microsoft.com/office/drawing/2014/main" id="{4526D2DE-984F-1B5F-0452-4B160D9A7E4F}"/>
                </a:ext>
              </a:extLst>
            </p:cNvPr>
            <p:cNvPicPr>
              <a:picLocks noChangeAspect="1" noChangeArrowheads="1"/>
            </p:cNvPicPr>
            <p:nvPr/>
          </p:nvPicPr>
          <p:blipFill>
            <a:blip r:embed="rId42" cstate="screen">
              <a:extLst>
                <a:ext uri="{28A0092B-C50C-407E-A947-70E740481C1C}">
                  <a14:useLocalDpi xmlns:a14="http://schemas.microsoft.com/office/drawing/2010/main"/>
                </a:ext>
              </a:extLst>
            </a:blip>
            <a:srcRect/>
            <a:stretch>
              <a:fillRect/>
            </a:stretch>
          </p:blipFill>
          <p:spPr bwMode="auto">
            <a:xfrm>
              <a:off x="246036" y="5203531"/>
              <a:ext cx="1466263" cy="46787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8">
              <a:extLst>
                <a:ext uri="{FF2B5EF4-FFF2-40B4-BE49-F238E27FC236}">
                  <a16:creationId xmlns:a16="http://schemas.microsoft.com/office/drawing/2014/main" id="{06B768B4-4872-C099-D852-193E70FFC4D7}"/>
                </a:ext>
              </a:extLst>
            </p:cNvPr>
            <p:cNvPicPr>
              <a:picLocks noChangeAspect="1" noChangeArrowheads="1"/>
            </p:cNvPicPr>
            <p:nvPr/>
          </p:nvPicPr>
          <p:blipFill>
            <a:blip r:embed="rId43" cstate="screen">
              <a:extLst>
                <a:ext uri="{28A0092B-C50C-407E-A947-70E740481C1C}">
                  <a14:useLocalDpi xmlns:a14="http://schemas.microsoft.com/office/drawing/2010/main"/>
                </a:ext>
              </a:extLst>
            </a:blip>
            <a:srcRect/>
            <a:stretch>
              <a:fillRect/>
            </a:stretch>
          </p:blipFill>
          <p:spPr bwMode="auto">
            <a:xfrm>
              <a:off x="8657275" y="4940551"/>
              <a:ext cx="1549028" cy="79678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4" descr="light logo">
              <a:extLst>
                <a:ext uri="{FF2B5EF4-FFF2-40B4-BE49-F238E27FC236}">
                  <a16:creationId xmlns:a16="http://schemas.microsoft.com/office/drawing/2014/main" id="{DEE361F7-55A4-4D47-0970-41BC05A50DD5}"/>
                </a:ext>
              </a:extLst>
            </p:cNvPr>
            <p:cNvPicPr>
              <a:picLocks noChangeAspect="1" noChangeArrowheads="1"/>
            </p:cNvPicPr>
            <p:nvPr/>
          </p:nvPicPr>
          <p:blipFill>
            <a:blip r:embed="rId44" cstate="screen">
              <a:extLst>
                <a:ext uri="{28A0092B-C50C-407E-A947-70E740481C1C}">
                  <a14:useLocalDpi xmlns:a14="http://schemas.microsoft.com/office/drawing/2010/main"/>
                </a:ext>
              </a:extLst>
            </a:blip>
            <a:srcRect/>
            <a:stretch>
              <a:fillRect/>
            </a:stretch>
          </p:blipFill>
          <p:spPr bwMode="auto">
            <a:xfrm>
              <a:off x="10642064" y="5086528"/>
              <a:ext cx="1040982" cy="77495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8" descr="C-energy | Cordeel Group">
              <a:extLst>
                <a:ext uri="{FF2B5EF4-FFF2-40B4-BE49-F238E27FC236}">
                  <a16:creationId xmlns:a16="http://schemas.microsoft.com/office/drawing/2014/main" id="{3D8AAE46-3C23-A4BE-75B6-F0D9AEA95168}"/>
                </a:ext>
              </a:extLst>
            </p:cNvPr>
            <p:cNvPicPr>
              <a:picLocks noChangeAspect="1" noChangeArrowheads="1"/>
            </p:cNvPicPr>
            <p:nvPr/>
          </p:nvPicPr>
          <p:blipFill>
            <a:blip r:embed="rId45" cstate="screen">
              <a:extLst>
                <a:ext uri="{28A0092B-C50C-407E-A947-70E740481C1C}">
                  <a14:useLocalDpi xmlns:a14="http://schemas.microsoft.com/office/drawing/2010/main"/>
                </a:ext>
              </a:extLst>
            </a:blip>
            <a:srcRect/>
            <a:stretch>
              <a:fillRect/>
            </a:stretch>
          </p:blipFill>
          <p:spPr bwMode="auto">
            <a:xfrm>
              <a:off x="7081711" y="4348631"/>
              <a:ext cx="1334800" cy="45417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0">
              <a:extLst>
                <a:ext uri="{FF2B5EF4-FFF2-40B4-BE49-F238E27FC236}">
                  <a16:creationId xmlns:a16="http://schemas.microsoft.com/office/drawing/2014/main" id="{46A3DE03-2E0F-3B17-A39D-C680F2BA9AD4}"/>
                </a:ext>
              </a:extLst>
            </p:cNvPr>
            <p:cNvPicPr>
              <a:picLocks noChangeAspect="1" noChangeArrowheads="1"/>
            </p:cNvPicPr>
            <p:nvPr/>
          </p:nvPicPr>
          <p:blipFill>
            <a:blip r:embed="rId46" cstate="screen">
              <a:extLst>
                <a:ext uri="{28A0092B-C50C-407E-A947-70E740481C1C}">
                  <a14:useLocalDpi xmlns:a14="http://schemas.microsoft.com/office/drawing/2010/main"/>
                </a:ext>
              </a:extLst>
            </a:blip>
            <a:srcRect/>
            <a:stretch>
              <a:fillRect/>
            </a:stretch>
          </p:blipFill>
          <p:spPr bwMode="auto">
            <a:xfrm>
              <a:off x="3498374" y="1726483"/>
              <a:ext cx="1451885" cy="554429"/>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Subtitle 2">
            <a:extLst>
              <a:ext uri="{FF2B5EF4-FFF2-40B4-BE49-F238E27FC236}">
                <a16:creationId xmlns:a16="http://schemas.microsoft.com/office/drawing/2014/main" id="{69023EDF-83EB-070A-5522-1190EF708678}"/>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THE PROCESS</a:t>
            </a:r>
            <a:endParaRPr lang="en-BE"/>
          </a:p>
        </p:txBody>
      </p:sp>
    </p:spTree>
    <p:extLst>
      <p:ext uri="{BB962C8B-B14F-4D97-AF65-F5344CB8AC3E}">
        <p14:creationId xmlns:p14="http://schemas.microsoft.com/office/powerpoint/2010/main" val="26446667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70E1D-6EE0-07F5-7102-8FDAC9A9BD57}"/>
              </a:ext>
            </a:extLst>
          </p:cNvPr>
          <p:cNvSpPr>
            <a:spLocks noGrp="1"/>
          </p:cNvSpPr>
          <p:nvPr>
            <p:ph type="title"/>
          </p:nvPr>
        </p:nvSpPr>
        <p:spPr/>
        <p:txBody>
          <a:bodyPr>
            <a:normAutofit fontScale="90000"/>
          </a:bodyPr>
          <a:lstStyle/>
          <a:p>
            <a:r>
              <a:rPr lang="en-US" b="0" i="0">
                <a:solidFill>
                  <a:srgbClr val="DBF9C0"/>
                </a:solidFill>
                <a:effectLst/>
                <a:latin typeface="Space Grotesk"/>
              </a:rPr>
              <a:t>Clients who share our vision of efficiency, precision, and quality.</a:t>
            </a:r>
            <a:endParaRPr lang="en-GB"/>
          </a:p>
        </p:txBody>
      </p:sp>
      <p:sp>
        <p:nvSpPr>
          <p:cNvPr id="4" name="Subtitle 3">
            <a:extLst>
              <a:ext uri="{FF2B5EF4-FFF2-40B4-BE49-F238E27FC236}">
                <a16:creationId xmlns:a16="http://schemas.microsoft.com/office/drawing/2014/main" id="{14801CB2-3F3A-EF7B-6844-08873A9197BB}"/>
              </a:ext>
            </a:extLst>
          </p:cNvPr>
          <p:cNvSpPr>
            <a:spLocks noGrp="1"/>
          </p:cNvSpPr>
          <p:nvPr>
            <p:ph type="subTitle" idx="13"/>
          </p:nvPr>
        </p:nvSpPr>
        <p:spPr/>
        <p:txBody>
          <a:bodyPr/>
          <a:lstStyle/>
          <a:p>
            <a:r>
              <a:rPr lang="en-GB"/>
              <a:t>REFERENCES</a:t>
            </a:r>
          </a:p>
          <a:p>
            <a:endParaRPr lang="en-GB"/>
          </a:p>
        </p:txBody>
      </p:sp>
      <p:pic>
        <p:nvPicPr>
          <p:cNvPr id="7" name="Picture Placeholder 6" descr="A person wearing hardhats and safety glasses&#10;&#10;Description automatically generated">
            <a:extLst>
              <a:ext uri="{FF2B5EF4-FFF2-40B4-BE49-F238E27FC236}">
                <a16:creationId xmlns:a16="http://schemas.microsoft.com/office/drawing/2014/main" id="{BBC29730-6B5B-8570-0312-87FA2ED12B1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cxnSp>
        <p:nvCxnSpPr>
          <p:cNvPr id="8" name="Straight Connector 7">
            <a:extLst>
              <a:ext uri="{FF2B5EF4-FFF2-40B4-BE49-F238E27FC236}">
                <a16:creationId xmlns:a16="http://schemas.microsoft.com/office/drawing/2014/main" id="{7196C8D2-8AC3-40B9-BBBD-C5FAB52A8998}"/>
              </a:ext>
            </a:extLst>
          </p:cNvPr>
          <p:cNvCxnSpPr>
            <a:cxnSpLocks/>
          </p:cNvCxnSpPr>
          <p:nvPr/>
        </p:nvCxnSpPr>
        <p:spPr>
          <a:xfrm>
            <a:off x="11116738" y="739176"/>
            <a:ext cx="448855" cy="5206426"/>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2DD29CE-97E3-A1C1-E2CA-33B564DD9D4C}"/>
              </a:ext>
            </a:extLst>
          </p:cNvPr>
          <p:cNvCxnSpPr>
            <a:cxnSpLocks/>
          </p:cNvCxnSpPr>
          <p:nvPr/>
        </p:nvCxnSpPr>
        <p:spPr>
          <a:xfrm flipV="1">
            <a:off x="6351938" y="725671"/>
            <a:ext cx="4764799" cy="730990"/>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24577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E74D6699-6229-236E-3035-A9746C0CE10A}"/>
              </a:ext>
            </a:extLst>
          </p:cNvPr>
          <p:cNvSpPr>
            <a:spLocks noGrp="1"/>
          </p:cNvSpPr>
          <p:nvPr>
            <p:ph type="subTitle" idx="1"/>
          </p:nvPr>
        </p:nvSpPr>
        <p:spPr/>
        <p:txBody>
          <a:bodyPr/>
          <a:lstStyle/>
          <a:p>
            <a:r>
              <a:rPr lang="en-GB"/>
              <a:t>Get to know us on </a:t>
            </a:r>
            <a:r>
              <a:rPr lang="en-GB" err="1"/>
              <a:t>polytek.xyz</a:t>
            </a:r>
            <a:endParaRPr lang="en-GB"/>
          </a:p>
        </p:txBody>
      </p:sp>
      <p:pic>
        <p:nvPicPr>
          <p:cNvPr id="44" name="Picture Placeholder 43" descr="A group of men wearing hard hats and a vest&#10;&#10;Description automatically generated">
            <a:extLst>
              <a:ext uri="{FF2B5EF4-FFF2-40B4-BE49-F238E27FC236}">
                <a16:creationId xmlns:a16="http://schemas.microsoft.com/office/drawing/2014/main" id="{E8F1257D-F03E-D978-BC99-E5E9F61F3A1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B360DD62-1CE5-3CBB-5CEA-5E1C304D0836}"/>
              </a:ext>
            </a:extLst>
          </p:cNvPr>
          <p:cNvSpPr>
            <a:spLocks noGrp="1"/>
          </p:cNvSpPr>
          <p:nvPr>
            <p:ph type="ctrTitle"/>
          </p:nvPr>
        </p:nvSpPr>
        <p:spPr>
          <a:xfrm>
            <a:off x="360000" y="2240280"/>
            <a:ext cx="4332580" cy="1731982"/>
          </a:xfrm>
        </p:spPr>
        <p:txBody>
          <a:bodyPr>
            <a:normAutofit fontScale="90000"/>
          </a:bodyPr>
          <a:lstStyle/>
          <a:p>
            <a:pPr algn="l"/>
            <a:r>
              <a:rPr lang="en-US" b="0" i="0">
                <a:effectLst/>
                <a:latin typeface="Space Grotesk"/>
              </a:rPr>
              <a:t>Streamlining your industrial projects from start to finish</a:t>
            </a:r>
          </a:p>
        </p:txBody>
      </p:sp>
      <p:sp>
        <p:nvSpPr>
          <p:cNvPr id="7" name="Oval 6">
            <a:extLst>
              <a:ext uri="{FF2B5EF4-FFF2-40B4-BE49-F238E27FC236}">
                <a16:creationId xmlns:a16="http://schemas.microsoft.com/office/drawing/2014/main" id="{98C70CFD-55A2-6E08-5040-3FCDB2C4B272}"/>
              </a:ext>
            </a:extLst>
          </p:cNvPr>
          <p:cNvSpPr/>
          <p:nvPr/>
        </p:nvSpPr>
        <p:spPr>
          <a:xfrm>
            <a:off x="5450907" y="854239"/>
            <a:ext cx="236323" cy="236323"/>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EF171E3D-B97E-597A-29FB-8AD91DE3F5A1}"/>
              </a:ext>
            </a:extLst>
          </p:cNvPr>
          <p:cNvSpPr/>
          <p:nvPr/>
        </p:nvSpPr>
        <p:spPr>
          <a:xfrm>
            <a:off x="11292408" y="6069183"/>
            <a:ext cx="274835" cy="274835"/>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B627A712-90D5-B8DD-7C3B-543A9CB2FAB0}"/>
              </a:ext>
            </a:extLst>
          </p:cNvPr>
          <p:cNvSpPr/>
          <p:nvPr/>
        </p:nvSpPr>
        <p:spPr>
          <a:xfrm>
            <a:off x="5175787" y="6295458"/>
            <a:ext cx="306435" cy="306435"/>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5ABC4912-0788-856C-0E73-D3CDAC492B79}"/>
              </a:ext>
            </a:extLst>
          </p:cNvPr>
          <p:cNvSpPr/>
          <p:nvPr/>
        </p:nvSpPr>
        <p:spPr>
          <a:xfrm>
            <a:off x="10535171" y="405718"/>
            <a:ext cx="457037" cy="457037"/>
          </a:xfrm>
          <a:prstGeom prst="ellips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a:extLst>
              <a:ext uri="{FF2B5EF4-FFF2-40B4-BE49-F238E27FC236}">
                <a16:creationId xmlns:a16="http://schemas.microsoft.com/office/drawing/2014/main" id="{13D28351-29D8-ACAC-9415-E4D7A56795B7}"/>
              </a:ext>
            </a:extLst>
          </p:cNvPr>
          <p:cNvCxnSpPr>
            <a:cxnSpLocks/>
          </p:cNvCxnSpPr>
          <p:nvPr/>
        </p:nvCxnSpPr>
        <p:spPr>
          <a:xfrm flipV="1">
            <a:off x="5558782" y="634237"/>
            <a:ext cx="5204908" cy="312931"/>
          </a:xfrm>
          <a:prstGeom prst="line">
            <a:avLst/>
          </a:prstGeom>
          <a:ln w="38100">
            <a:solidFill>
              <a:srgbClr val="DBF9C0"/>
            </a:solidFill>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AD0C704F-BD70-3DA3-2F29-AC3D985D1C9A}"/>
              </a:ext>
            </a:extLst>
          </p:cNvPr>
          <p:cNvCxnSpPr>
            <a:cxnSpLocks/>
          </p:cNvCxnSpPr>
          <p:nvPr/>
        </p:nvCxnSpPr>
        <p:spPr>
          <a:xfrm flipH="1">
            <a:off x="5324445" y="947168"/>
            <a:ext cx="234337" cy="5501507"/>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5F4C70B-6682-AC84-F5A5-C9890330818F}"/>
              </a:ext>
            </a:extLst>
          </p:cNvPr>
          <p:cNvCxnSpPr>
            <a:cxnSpLocks/>
          </p:cNvCxnSpPr>
          <p:nvPr/>
        </p:nvCxnSpPr>
        <p:spPr>
          <a:xfrm flipV="1">
            <a:off x="5329004" y="6212352"/>
            <a:ext cx="6106573" cy="236323"/>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3700272-D41A-0D62-DA45-C2F9CD7767E2}"/>
              </a:ext>
            </a:extLst>
          </p:cNvPr>
          <p:cNvCxnSpPr>
            <a:cxnSpLocks/>
          </p:cNvCxnSpPr>
          <p:nvPr/>
        </p:nvCxnSpPr>
        <p:spPr>
          <a:xfrm>
            <a:off x="10772181" y="634237"/>
            <a:ext cx="663396" cy="5578115"/>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2207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20000"/>
          </a:bodyPr>
          <a:lstStyle/>
          <a:p>
            <a:pPr marL="0" indent="0">
              <a:buNone/>
            </a:pPr>
            <a:r>
              <a:rPr lang="en-GB" sz="2400"/>
              <a:t>New Solutions Building</a:t>
            </a:r>
          </a:p>
          <a:p>
            <a:pPr marL="0" indent="0">
              <a:buNone/>
            </a:pPr>
            <a:r>
              <a:rPr lang="en-GB" b="0"/>
              <a:t>Beaumont, TX (USA)</a:t>
            </a:r>
          </a:p>
          <a:p>
            <a:pPr marL="0" indent="0">
              <a:buNone/>
            </a:pPr>
            <a:endParaRPr lang="en-GB"/>
          </a:p>
          <a:p>
            <a:r>
              <a:rPr lang="en-GB"/>
              <a:t>BIM Coordination</a:t>
            </a:r>
          </a:p>
          <a:p>
            <a:pPr lvl="1"/>
            <a:r>
              <a:rPr lang="en-GB" b="0"/>
              <a:t>BEP Introduction Meetings</a:t>
            </a:r>
          </a:p>
          <a:p>
            <a:pPr lvl="1"/>
            <a:r>
              <a:rPr lang="en-GB" b="0"/>
              <a:t>Coordination Meetings</a:t>
            </a:r>
          </a:p>
          <a:p>
            <a:pPr lvl="1"/>
            <a:r>
              <a:rPr lang="en-GB" b="0"/>
              <a:t>Design Reviews</a:t>
            </a:r>
          </a:p>
          <a:p>
            <a:pPr lvl="1"/>
            <a:r>
              <a:rPr lang="en-GB" b="0"/>
              <a:t>Clash Management</a:t>
            </a:r>
          </a:p>
          <a:p>
            <a:pPr lvl="1"/>
            <a:r>
              <a:rPr lang="en-GB" b="0"/>
              <a:t>Issue Management</a:t>
            </a:r>
          </a:p>
          <a:p>
            <a:pPr marL="0" indent="0">
              <a:buNone/>
            </a:pPr>
            <a:endParaRPr lang="en-GB" b="0"/>
          </a:p>
          <a:p>
            <a:r>
              <a:rPr lang="en-GB"/>
              <a:t>16 Engineering Packages </a:t>
            </a:r>
            <a:br>
              <a:rPr lang="en-GB"/>
            </a:br>
            <a:r>
              <a:rPr lang="en-GB"/>
              <a:t>in 6 Disciplines</a:t>
            </a:r>
          </a:p>
          <a:p>
            <a:pPr lvl="1"/>
            <a:r>
              <a:rPr lang="en-GB"/>
              <a:t>Civil &amp; Structural </a:t>
            </a:r>
          </a:p>
          <a:p>
            <a:pPr lvl="1"/>
            <a:r>
              <a:rPr lang="en-GB"/>
              <a:t>Piping</a:t>
            </a:r>
          </a:p>
          <a:p>
            <a:pPr lvl="1"/>
            <a:r>
              <a:rPr lang="en-GB"/>
              <a:t>Mechanical</a:t>
            </a:r>
          </a:p>
          <a:p>
            <a:pPr lvl="1"/>
            <a:r>
              <a:rPr lang="en-GB"/>
              <a:t>Electrical</a:t>
            </a:r>
          </a:p>
          <a:p>
            <a:pPr lvl="1"/>
            <a:r>
              <a:rPr lang="en-GB"/>
              <a:t>Automation</a:t>
            </a:r>
          </a:p>
          <a:p>
            <a:pPr lvl="1"/>
            <a:r>
              <a:rPr lang="en-GB"/>
              <a:t>HVAC</a:t>
            </a:r>
          </a:p>
          <a:p>
            <a:r>
              <a:rPr lang="en-GB"/>
              <a:t>3 Stages during Design</a:t>
            </a:r>
          </a:p>
          <a:p>
            <a:pPr lvl="1"/>
            <a:r>
              <a:rPr lang="en-GB"/>
              <a:t>48 Reviews</a:t>
            </a:r>
          </a:p>
        </p:txBody>
      </p:sp>
      <p:pic>
        <p:nvPicPr>
          <p:cNvPr id="3" name="Afbeelding 5">
            <a:extLst>
              <a:ext uri="{FF2B5EF4-FFF2-40B4-BE49-F238E27FC236}">
                <a16:creationId xmlns:a16="http://schemas.microsoft.com/office/drawing/2014/main" id="{21910712-4074-6908-E6A2-712E5AB038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91470" y="6114561"/>
            <a:ext cx="1526058" cy="378624"/>
          </a:xfrm>
          <a:prstGeom prst="rect">
            <a:avLst/>
          </a:prstGeom>
        </p:spPr>
      </p:pic>
      <p:pic>
        <p:nvPicPr>
          <p:cNvPr id="4" name="Picture 3">
            <a:extLst>
              <a:ext uri="{FF2B5EF4-FFF2-40B4-BE49-F238E27FC236}">
                <a16:creationId xmlns:a16="http://schemas.microsoft.com/office/drawing/2014/main" id="{628C1AA8-6FF2-4442-8DA0-BDA42C0254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800" y="648000"/>
            <a:ext cx="3662874" cy="2979752"/>
          </a:xfrm>
          <a:prstGeom prst="rect">
            <a:avLst/>
          </a:prstGeom>
        </p:spPr>
      </p:pic>
      <p:pic>
        <p:nvPicPr>
          <p:cNvPr id="5" name="Picture 4">
            <a:extLst>
              <a:ext uri="{FF2B5EF4-FFF2-40B4-BE49-F238E27FC236}">
                <a16:creationId xmlns:a16="http://schemas.microsoft.com/office/drawing/2014/main" id="{CD6D8729-DE6D-5B3F-EBE8-817888F3540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8799" y="3951025"/>
            <a:ext cx="2026591" cy="1941220"/>
          </a:xfrm>
          <a:prstGeom prst="rect">
            <a:avLst/>
          </a:prstGeom>
        </p:spPr>
      </p:pic>
      <p:pic>
        <p:nvPicPr>
          <p:cNvPr id="6" name="Picture 5">
            <a:extLst>
              <a:ext uri="{FF2B5EF4-FFF2-40B4-BE49-F238E27FC236}">
                <a16:creationId xmlns:a16="http://schemas.microsoft.com/office/drawing/2014/main" id="{82926203-8C38-1572-A047-8D16E114900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
          <a:stretch/>
        </p:blipFill>
        <p:spPr>
          <a:xfrm>
            <a:off x="4358147" y="648001"/>
            <a:ext cx="3384000" cy="2991271"/>
          </a:xfrm>
          <a:prstGeom prst="rect">
            <a:avLst/>
          </a:prstGeom>
        </p:spPr>
      </p:pic>
      <p:pic>
        <p:nvPicPr>
          <p:cNvPr id="7" name="Picture 6">
            <a:extLst>
              <a:ext uri="{FF2B5EF4-FFF2-40B4-BE49-F238E27FC236}">
                <a16:creationId xmlns:a16="http://schemas.microsoft.com/office/drawing/2014/main" id="{8F2DD986-F60A-5580-90DC-D979AD9D619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89927" y="3951025"/>
            <a:ext cx="5052220" cy="1932972"/>
          </a:xfrm>
          <a:prstGeom prst="rect">
            <a:avLst/>
          </a:prstGeom>
        </p:spPr>
      </p:pic>
      <p:sp>
        <p:nvSpPr>
          <p:cNvPr id="8" name="Subtitle 2">
            <a:extLst>
              <a:ext uri="{FF2B5EF4-FFF2-40B4-BE49-F238E27FC236}">
                <a16:creationId xmlns:a16="http://schemas.microsoft.com/office/drawing/2014/main" id="{05C03896-F414-6600-DB4B-3B6DC29C1210}"/>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
        <p:nvSpPr>
          <p:cNvPr id="9" name="Oval 8">
            <a:extLst>
              <a:ext uri="{FF2B5EF4-FFF2-40B4-BE49-F238E27FC236}">
                <a16:creationId xmlns:a16="http://schemas.microsoft.com/office/drawing/2014/main" id="{1E2AB4A3-92C7-E420-35A2-0C5008AF8F31}"/>
              </a:ext>
            </a:extLst>
          </p:cNvPr>
          <p:cNvSpPr/>
          <p:nvPr/>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3870304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10000"/>
          </a:bodyPr>
          <a:lstStyle/>
          <a:p>
            <a:pPr marL="0" indent="0">
              <a:buNone/>
            </a:pPr>
            <a:r>
              <a:rPr lang="en-GB" sz="2400"/>
              <a:t>Process flexibility upgrade </a:t>
            </a:r>
          </a:p>
          <a:p>
            <a:pPr marL="0" indent="0">
              <a:buNone/>
            </a:pPr>
            <a:r>
              <a:rPr lang="en-GB" b="0" err="1"/>
              <a:t>Wanze</a:t>
            </a:r>
            <a:r>
              <a:rPr lang="en-GB" b="0"/>
              <a:t>, Belgium </a:t>
            </a:r>
          </a:p>
          <a:p>
            <a:pPr marL="0" indent="0">
              <a:buNone/>
            </a:pPr>
            <a:endParaRPr lang="en-GB"/>
          </a:p>
          <a:p>
            <a:r>
              <a:rPr lang="en-GB"/>
              <a:t>About the project: </a:t>
            </a:r>
          </a:p>
          <a:p>
            <a:pPr lvl="1"/>
            <a:r>
              <a:rPr lang="en-GB"/>
              <a:t>Key project for customer </a:t>
            </a:r>
          </a:p>
          <a:p>
            <a:pPr lvl="1"/>
            <a:r>
              <a:rPr lang="en-GB"/>
              <a:t>Modification of an existing process</a:t>
            </a:r>
          </a:p>
          <a:p>
            <a:pPr lvl="1"/>
            <a:r>
              <a:rPr lang="en-GB"/>
              <a:t>Time: 6 months</a:t>
            </a:r>
          </a:p>
          <a:p>
            <a:pPr lvl="1"/>
            <a:r>
              <a:rPr lang="en-GB"/>
              <a:t>New storage building</a:t>
            </a:r>
          </a:p>
          <a:p>
            <a:pPr lvl="1"/>
            <a:r>
              <a:rPr lang="en-GB"/>
              <a:t>Equipment placement</a:t>
            </a:r>
          </a:p>
          <a:p>
            <a:pPr lvl="1"/>
            <a:r>
              <a:rPr lang="en-GB"/>
              <a:t>1300m Piping design</a:t>
            </a:r>
          </a:p>
          <a:p>
            <a:pPr lvl="1"/>
            <a:r>
              <a:rPr lang="en-GB"/>
              <a:t>Structural design </a:t>
            </a:r>
          </a:p>
          <a:p>
            <a:pPr marL="0" indent="0">
              <a:buNone/>
            </a:pPr>
            <a:endParaRPr lang="en-GB"/>
          </a:p>
          <a:p>
            <a:r>
              <a:rPr lang="en-GB"/>
              <a:t>Scope</a:t>
            </a:r>
          </a:p>
          <a:p>
            <a:pPr lvl="1"/>
            <a:r>
              <a:rPr lang="en-GB"/>
              <a:t>BIM coordination</a:t>
            </a:r>
          </a:p>
          <a:p>
            <a:pPr lvl="1"/>
            <a:r>
              <a:rPr lang="en-GB"/>
              <a:t>BIM modelling</a:t>
            </a:r>
          </a:p>
          <a:p>
            <a:pPr lvl="1"/>
            <a:r>
              <a:rPr lang="en-GB"/>
              <a:t>Project management</a:t>
            </a:r>
          </a:p>
          <a:p>
            <a:pPr lvl="1"/>
            <a:r>
              <a:rPr lang="en-GB"/>
              <a:t>Piping design</a:t>
            </a:r>
          </a:p>
          <a:p>
            <a:pPr lvl="1"/>
            <a:r>
              <a:rPr lang="en-GB"/>
              <a:t>Construction management</a:t>
            </a:r>
          </a:p>
          <a:p>
            <a:endParaRPr lang="en-GB"/>
          </a:p>
          <a:p>
            <a:pPr lvl="1"/>
            <a:endParaRPr lang="en-GB"/>
          </a:p>
        </p:txBody>
      </p:sp>
      <p:pic>
        <p:nvPicPr>
          <p:cNvPr id="8" name="Picture 2" descr="Vestigingen | Tiense Suikerraffinaderij">
            <a:extLst>
              <a:ext uri="{FF2B5EF4-FFF2-40B4-BE49-F238E27FC236}">
                <a16:creationId xmlns:a16="http://schemas.microsoft.com/office/drawing/2014/main" id="{3DC4BC1B-3ABF-DFE0-2E30-AE6BD9F63D4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59144" y="4866915"/>
            <a:ext cx="1067646" cy="136605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4D2E5158-62A4-5261-A410-675CF9D214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8800" y="648000"/>
            <a:ext cx="4567530" cy="35636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a:extLst>
              <a:ext uri="{FF2B5EF4-FFF2-40B4-BE49-F238E27FC236}">
                <a16:creationId xmlns:a16="http://schemas.microsoft.com/office/drawing/2014/main" id="{5761B025-6E95-34F2-399E-E2BFBCA8AE2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58799" y="4534887"/>
            <a:ext cx="4568391"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a:extLst>
              <a:ext uri="{FF2B5EF4-FFF2-40B4-BE49-F238E27FC236}">
                <a16:creationId xmlns:a16="http://schemas.microsoft.com/office/drawing/2014/main" id="{E5581CEA-5924-FBAF-71F2-E2A5449EC547}"/>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249603" y="653947"/>
            <a:ext cx="2556000" cy="161388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e">
            <a:extLst>
              <a:ext uri="{FF2B5EF4-FFF2-40B4-BE49-F238E27FC236}">
                <a16:creationId xmlns:a16="http://schemas.microsoft.com/office/drawing/2014/main" id="{2B39C42C-68C8-1430-27AA-3E9B11D25F46}"/>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b="-45436"/>
          <a:stretch/>
        </p:blipFill>
        <p:spPr bwMode="auto">
          <a:xfrm>
            <a:off x="5249603" y="2539405"/>
            <a:ext cx="2556000" cy="2628000"/>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2">
            <a:extLst>
              <a:ext uri="{FF2B5EF4-FFF2-40B4-BE49-F238E27FC236}">
                <a16:creationId xmlns:a16="http://schemas.microsoft.com/office/drawing/2014/main" id="{3821A99F-C68A-70BF-79BF-8B411F01FD39}"/>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
        <p:nvSpPr>
          <p:cNvPr id="5" name="Oval 4">
            <a:extLst>
              <a:ext uri="{FF2B5EF4-FFF2-40B4-BE49-F238E27FC236}">
                <a16:creationId xmlns:a16="http://schemas.microsoft.com/office/drawing/2014/main" id="{B27D3766-8F49-C864-CF9A-CAE2262C0F1E}"/>
              </a:ext>
            </a:extLst>
          </p:cNvPr>
          <p:cNvSpPr/>
          <p:nvPr/>
        </p:nvSpPr>
        <p:spPr>
          <a:xfrm>
            <a:off x="360000" y="360000"/>
            <a:ext cx="90000" cy="90000"/>
          </a:xfrm>
          <a:prstGeom prst="ellipse">
            <a:avLst/>
          </a:prstGeom>
          <a:solidFill>
            <a:srgbClr val="0022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2753113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a:bodyPr>
          <a:lstStyle/>
          <a:p>
            <a:pPr marL="0" indent="0">
              <a:buNone/>
            </a:pPr>
            <a:r>
              <a:rPr lang="en-GB" sz="2400"/>
              <a:t>Pharma</a:t>
            </a:r>
          </a:p>
          <a:p>
            <a:pPr marL="0" indent="0">
              <a:buNone/>
            </a:pPr>
            <a:r>
              <a:rPr lang="en-GB" b="0"/>
              <a:t>Belgium </a:t>
            </a:r>
          </a:p>
          <a:p>
            <a:pPr marL="0" indent="0">
              <a:buNone/>
            </a:pPr>
            <a:endParaRPr lang="en-GB"/>
          </a:p>
          <a:p>
            <a:r>
              <a:rPr lang="en-GB"/>
              <a:t>Coordination reviews</a:t>
            </a:r>
          </a:p>
          <a:p>
            <a:r>
              <a:rPr lang="en-GB"/>
              <a:t>Construction Management:</a:t>
            </a:r>
          </a:p>
          <a:p>
            <a:pPr lvl="1"/>
            <a:r>
              <a:rPr lang="en-GB"/>
              <a:t>Construction follow up</a:t>
            </a:r>
          </a:p>
          <a:p>
            <a:pPr lvl="1"/>
            <a:r>
              <a:rPr lang="en-GB"/>
              <a:t>Safety engineers on site</a:t>
            </a:r>
          </a:p>
          <a:p>
            <a:endParaRPr lang="en-GB"/>
          </a:p>
          <a:p>
            <a:r>
              <a:rPr lang="en-GB"/>
              <a:t>Engineering:</a:t>
            </a:r>
          </a:p>
          <a:p>
            <a:pPr lvl="1"/>
            <a:r>
              <a:rPr lang="en-GB"/>
              <a:t>Piping design</a:t>
            </a:r>
            <a:br>
              <a:rPr lang="en-GB"/>
            </a:br>
            <a:r>
              <a:rPr lang="en-GB"/>
              <a:t>(Clean and black Utilities )</a:t>
            </a:r>
          </a:p>
          <a:p>
            <a:pPr lvl="1"/>
            <a:r>
              <a:rPr lang="en-GB"/>
              <a:t>Piping supports (structural)</a:t>
            </a:r>
          </a:p>
          <a:p>
            <a:pPr lvl="1"/>
            <a:r>
              <a:rPr lang="en-GB"/>
              <a:t>Stress Calculations</a:t>
            </a:r>
          </a:p>
          <a:p>
            <a:pPr lvl="1"/>
            <a:r>
              <a:rPr lang="en-GB"/>
              <a:t>CIP-SIP skid design</a:t>
            </a:r>
          </a:p>
          <a:p>
            <a:endParaRPr lang="en-GB"/>
          </a:p>
          <a:p>
            <a:endParaRPr lang="en-GB"/>
          </a:p>
          <a:p>
            <a:pPr lvl="1"/>
            <a:endParaRPr lang="en-GB"/>
          </a:p>
        </p:txBody>
      </p:sp>
      <p:pic>
        <p:nvPicPr>
          <p:cNvPr id="4" name="Picture 3">
            <a:extLst>
              <a:ext uri="{FF2B5EF4-FFF2-40B4-BE49-F238E27FC236}">
                <a16:creationId xmlns:a16="http://schemas.microsoft.com/office/drawing/2014/main" id="{982814EA-2160-1780-8CCF-2826C1BE88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69"/>
          <a:stretch/>
        </p:blipFill>
        <p:spPr>
          <a:xfrm>
            <a:off x="358800" y="648000"/>
            <a:ext cx="5227730" cy="3590014"/>
          </a:xfrm>
          <a:prstGeom prst="rect">
            <a:avLst/>
          </a:prstGeom>
          <a:ln w="6350" cap="sq">
            <a:noFill/>
            <a:prstDash val="solid"/>
            <a:miter lim="800000"/>
          </a:ln>
          <a:effectLst/>
        </p:spPr>
      </p:pic>
      <p:pic>
        <p:nvPicPr>
          <p:cNvPr id="14" name="Picture 13">
            <a:extLst>
              <a:ext uri="{FF2B5EF4-FFF2-40B4-BE49-F238E27FC236}">
                <a16:creationId xmlns:a16="http://schemas.microsoft.com/office/drawing/2014/main" id="{58F0F81F-D6C8-A5A6-9CAB-24C386D2E6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6557" r="-3408"/>
          <a:stretch/>
        </p:blipFill>
        <p:spPr bwMode="auto">
          <a:xfrm>
            <a:off x="915865" y="4297649"/>
            <a:ext cx="3960000" cy="2511799"/>
          </a:xfrm>
          <a:prstGeom prst="rect">
            <a:avLst/>
          </a:prstGeom>
          <a:ln w="9525">
            <a:noFill/>
            <a:miter lim="800000"/>
            <a:headEnd/>
            <a:tailEnd/>
          </a:ln>
          <a:effectLst/>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ECBB387D-EFAA-11C3-28B4-04F55EC4EF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466" r="-5268"/>
          <a:stretch/>
        </p:blipFill>
        <p:spPr>
          <a:xfrm>
            <a:off x="5696504" y="2032282"/>
            <a:ext cx="2164695" cy="1366901"/>
          </a:xfrm>
          <a:prstGeom prst="rect">
            <a:avLst/>
          </a:prstGeom>
        </p:spPr>
      </p:pic>
      <p:pic>
        <p:nvPicPr>
          <p:cNvPr id="16" name="Picture 15" descr="A picture containing toy&#10;&#10;Description automatically generated">
            <a:extLst>
              <a:ext uri="{FF2B5EF4-FFF2-40B4-BE49-F238E27FC236}">
                <a16:creationId xmlns:a16="http://schemas.microsoft.com/office/drawing/2014/main" id="{0EFA10BD-3956-62C3-E322-297281EB5D0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858987" y="648000"/>
            <a:ext cx="1898596" cy="1313643"/>
          </a:xfrm>
          <a:prstGeom prst="rect">
            <a:avLst/>
          </a:prstGeom>
        </p:spPr>
      </p:pic>
      <p:pic>
        <p:nvPicPr>
          <p:cNvPr id="17" name="Picture 16">
            <a:extLst>
              <a:ext uri="{FF2B5EF4-FFF2-40B4-BE49-F238E27FC236}">
                <a16:creationId xmlns:a16="http://schemas.microsoft.com/office/drawing/2014/main" id="{84BA17BF-716F-9E32-4A00-1900739B68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66533" y="5283557"/>
            <a:ext cx="2643188" cy="791325"/>
          </a:xfrm>
          <a:prstGeom prst="rect">
            <a:avLst/>
          </a:prstGeom>
        </p:spPr>
      </p:pic>
      <p:sp>
        <p:nvSpPr>
          <p:cNvPr id="18" name="Subtitle 2">
            <a:extLst>
              <a:ext uri="{FF2B5EF4-FFF2-40B4-BE49-F238E27FC236}">
                <a16:creationId xmlns:a16="http://schemas.microsoft.com/office/drawing/2014/main" id="{0166E602-F8FB-1D50-960F-4302D7546878}"/>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22914243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a:bodyPr>
          <a:lstStyle/>
          <a:p>
            <a:pPr marL="0" indent="0">
              <a:buNone/>
            </a:pPr>
            <a:r>
              <a:rPr lang="en-GB" sz="2400"/>
              <a:t>Opus</a:t>
            </a:r>
          </a:p>
          <a:p>
            <a:pPr marL="0" indent="0">
              <a:buNone/>
            </a:pPr>
            <a:r>
              <a:rPr lang="en-GB" b="0"/>
              <a:t>Lessines, Belgium</a:t>
            </a:r>
          </a:p>
          <a:p>
            <a:pPr marL="0" indent="0">
              <a:buNone/>
            </a:pPr>
            <a:endParaRPr lang="en-GB"/>
          </a:p>
          <a:p>
            <a:r>
              <a:rPr lang="en-GB"/>
              <a:t>Scope</a:t>
            </a:r>
          </a:p>
          <a:p>
            <a:pPr lvl="1"/>
            <a:r>
              <a:rPr lang="en-GB"/>
              <a:t>Basic design (clean utilities, process and equipment) </a:t>
            </a:r>
          </a:p>
          <a:p>
            <a:pPr lvl="1"/>
            <a:r>
              <a:rPr lang="en-GB"/>
              <a:t>9km piping</a:t>
            </a:r>
          </a:p>
          <a:p>
            <a:r>
              <a:rPr lang="en-GB"/>
              <a:t>BIM Coordination</a:t>
            </a:r>
          </a:p>
          <a:p>
            <a:pPr lvl="1"/>
            <a:r>
              <a:rPr lang="en-GB"/>
              <a:t>Coordination Meetings</a:t>
            </a:r>
          </a:p>
          <a:p>
            <a:pPr lvl="1"/>
            <a:r>
              <a:rPr lang="en-GB"/>
              <a:t>Design Reviews</a:t>
            </a:r>
          </a:p>
          <a:p>
            <a:pPr lvl="1"/>
            <a:r>
              <a:rPr lang="en-GB"/>
              <a:t>Clash Management</a:t>
            </a:r>
          </a:p>
          <a:p>
            <a:pPr lvl="1"/>
            <a:r>
              <a:rPr lang="en-GB"/>
              <a:t>Issue Management</a:t>
            </a:r>
          </a:p>
          <a:p>
            <a:r>
              <a:rPr lang="en-GB" err="1"/>
              <a:t>Polytek</a:t>
            </a:r>
            <a:r>
              <a:rPr lang="en-GB"/>
              <a:t> team</a:t>
            </a:r>
          </a:p>
          <a:p>
            <a:pPr lvl="1"/>
            <a:r>
              <a:rPr lang="en-GB"/>
              <a:t>BEL -BUL</a:t>
            </a:r>
          </a:p>
          <a:p>
            <a:pPr lvl="1"/>
            <a:r>
              <a:rPr lang="en-GB"/>
              <a:t>Project management </a:t>
            </a:r>
          </a:p>
          <a:p>
            <a:pPr lvl="1"/>
            <a:r>
              <a:rPr lang="en-GB"/>
              <a:t>Project engineering </a:t>
            </a:r>
          </a:p>
          <a:p>
            <a:pPr lvl="1"/>
            <a:r>
              <a:rPr lang="en-GB"/>
              <a:t>Designers (5)</a:t>
            </a:r>
          </a:p>
          <a:p>
            <a:endParaRPr lang="en-GB"/>
          </a:p>
          <a:p>
            <a:pPr lvl="1"/>
            <a:endParaRPr lang="en-GB"/>
          </a:p>
        </p:txBody>
      </p:sp>
      <p:pic>
        <p:nvPicPr>
          <p:cNvPr id="8" name="Picture 7">
            <a:extLst>
              <a:ext uri="{FF2B5EF4-FFF2-40B4-BE49-F238E27FC236}">
                <a16:creationId xmlns:a16="http://schemas.microsoft.com/office/drawing/2014/main" id="{4F4E0CCF-94D0-0B86-92FB-1CFF040694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8182" y="5990821"/>
            <a:ext cx="1351820" cy="507736"/>
          </a:xfrm>
          <a:prstGeom prst="rect">
            <a:avLst/>
          </a:prstGeom>
        </p:spPr>
      </p:pic>
      <p:pic>
        <p:nvPicPr>
          <p:cNvPr id="9" name="Picture 8">
            <a:extLst>
              <a:ext uri="{FF2B5EF4-FFF2-40B4-BE49-F238E27FC236}">
                <a16:creationId xmlns:a16="http://schemas.microsoft.com/office/drawing/2014/main" id="{0590A20E-EDB5-9C6F-7E60-29233967AF91}"/>
              </a:ext>
            </a:extLst>
          </p:cNvPr>
          <p:cNvPicPr>
            <a:picLocks noChangeAspect="1"/>
          </p:cNvPicPr>
          <p:nvPr/>
        </p:nvPicPr>
        <p:blipFill>
          <a:blip r:embed="rId3"/>
          <a:stretch>
            <a:fillRect/>
          </a:stretch>
        </p:blipFill>
        <p:spPr>
          <a:xfrm>
            <a:off x="6197292" y="5189652"/>
            <a:ext cx="1463544" cy="639532"/>
          </a:xfrm>
          <a:prstGeom prst="rect">
            <a:avLst/>
          </a:prstGeom>
        </p:spPr>
      </p:pic>
      <p:pic>
        <p:nvPicPr>
          <p:cNvPr id="10" name="Afbeelding 10">
            <a:extLst>
              <a:ext uri="{FF2B5EF4-FFF2-40B4-BE49-F238E27FC236}">
                <a16:creationId xmlns:a16="http://schemas.microsoft.com/office/drawing/2014/main" id="{19B6E371-0E5B-9B68-75AA-2AB0B445877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3644167" y="4146157"/>
            <a:ext cx="2321943"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Afbeelding 14">
            <a:extLst>
              <a:ext uri="{FF2B5EF4-FFF2-40B4-BE49-F238E27FC236}">
                <a16:creationId xmlns:a16="http://schemas.microsoft.com/office/drawing/2014/main" id="{666229B4-F8BB-1D44-F474-B3DD95BC744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8800" y="648000"/>
            <a:ext cx="5607310" cy="315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Afbeelding 8">
            <a:extLst>
              <a:ext uri="{FF2B5EF4-FFF2-40B4-BE49-F238E27FC236}">
                <a16:creationId xmlns:a16="http://schemas.microsoft.com/office/drawing/2014/main" id="{6900BBA7-D959-CF7C-AFA6-02B380D82DF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8800" y="4146157"/>
            <a:ext cx="2926705" cy="183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Subtitle 2">
            <a:extLst>
              <a:ext uri="{FF2B5EF4-FFF2-40B4-BE49-F238E27FC236}">
                <a16:creationId xmlns:a16="http://schemas.microsoft.com/office/drawing/2014/main" id="{DC83584B-50DC-6FE7-FF33-3F8C46D32FDE}"/>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471684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10000"/>
          </a:bodyPr>
          <a:lstStyle/>
          <a:p>
            <a:pPr marL="0" indent="0">
              <a:buNone/>
            </a:pPr>
            <a:r>
              <a:rPr lang="en-GB" sz="2400"/>
              <a:t>Process Installation</a:t>
            </a:r>
          </a:p>
          <a:p>
            <a:pPr marL="0" indent="0">
              <a:buNone/>
            </a:pPr>
            <a:r>
              <a:rPr lang="en-GB" b="0" err="1"/>
              <a:t>Rotselaar</a:t>
            </a:r>
            <a:r>
              <a:rPr lang="en-GB" b="0"/>
              <a:t>(Belgium)</a:t>
            </a:r>
          </a:p>
          <a:p>
            <a:pPr marL="0" indent="0">
              <a:buNone/>
            </a:pPr>
            <a:endParaRPr lang="en-GB"/>
          </a:p>
          <a:p>
            <a:r>
              <a:rPr lang="en-GB"/>
              <a:t>Coordination reviews</a:t>
            </a:r>
          </a:p>
          <a:p>
            <a:r>
              <a:rPr lang="en-GB"/>
              <a:t>BIM </a:t>
            </a:r>
            <a:r>
              <a:rPr lang="en-GB" err="1"/>
              <a:t>Coördination</a:t>
            </a:r>
            <a:endParaRPr lang="en-GB"/>
          </a:p>
          <a:p>
            <a:r>
              <a:rPr lang="en-GB"/>
              <a:t>Budget and planning civil works</a:t>
            </a:r>
          </a:p>
          <a:p>
            <a:r>
              <a:rPr lang="en-GB"/>
              <a:t>Procurement Civil works</a:t>
            </a:r>
          </a:p>
          <a:p>
            <a:r>
              <a:rPr lang="en-GB"/>
              <a:t>Procurement Structural Steel</a:t>
            </a:r>
          </a:p>
          <a:p>
            <a:r>
              <a:rPr lang="en-GB"/>
              <a:t>Construction Management:</a:t>
            </a:r>
          </a:p>
          <a:p>
            <a:pPr lvl="1"/>
            <a:r>
              <a:rPr lang="en-GB"/>
              <a:t>Mark points for equipment</a:t>
            </a:r>
          </a:p>
          <a:p>
            <a:pPr lvl="1"/>
            <a:r>
              <a:rPr lang="en-GB"/>
              <a:t>Construction follow up</a:t>
            </a:r>
          </a:p>
          <a:p>
            <a:r>
              <a:rPr lang="en-GB"/>
              <a:t>Engineering:</a:t>
            </a:r>
          </a:p>
          <a:p>
            <a:pPr lvl="1"/>
            <a:r>
              <a:rPr lang="en-GB"/>
              <a:t>3D Scanning</a:t>
            </a:r>
          </a:p>
          <a:p>
            <a:pPr lvl="1"/>
            <a:r>
              <a:rPr lang="en-GB"/>
              <a:t>BIM Modelling</a:t>
            </a:r>
          </a:p>
          <a:p>
            <a:pPr lvl="1"/>
            <a:r>
              <a:rPr lang="en-GB"/>
              <a:t>Civil layout</a:t>
            </a:r>
          </a:p>
          <a:p>
            <a:pPr lvl="1"/>
            <a:r>
              <a:rPr lang="en-GB"/>
              <a:t>Structural design</a:t>
            </a:r>
          </a:p>
          <a:p>
            <a:pPr lvl="1"/>
            <a:r>
              <a:rPr lang="en-GB"/>
              <a:t>Stress Calculations</a:t>
            </a:r>
          </a:p>
          <a:p>
            <a:pPr lvl="1"/>
            <a:r>
              <a:rPr lang="en-GB"/>
              <a:t>Piping(Steam)</a:t>
            </a:r>
          </a:p>
          <a:p>
            <a:endParaRPr lang="en-GB"/>
          </a:p>
        </p:txBody>
      </p:sp>
      <p:pic>
        <p:nvPicPr>
          <p:cNvPr id="8" name="Picture 7">
            <a:extLst>
              <a:ext uri="{FF2B5EF4-FFF2-40B4-BE49-F238E27FC236}">
                <a16:creationId xmlns:a16="http://schemas.microsoft.com/office/drawing/2014/main" id="{474FFBB3-39CB-9B9D-7A92-2DB463B7DFB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8800" y="648000"/>
            <a:ext cx="3937720" cy="3654110"/>
          </a:xfrm>
          <a:prstGeom prst="rect">
            <a:avLst/>
          </a:prstGeom>
          <a:ln w="6350" cap="sq">
            <a:noFill/>
            <a:prstDash val="solid"/>
            <a:miter lim="800000"/>
          </a:ln>
          <a:effectLst/>
        </p:spPr>
      </p:pic>
      <p:pic>
        <p:nvPicPr>
          <p:cNvPr id="9" name="Picture 8">
            <a:extLst>
              <a:ext uri="{FF2B5EF4-FFF2-40B4-BE49-F238E27FC236}">
                <a16:creationId xmlns:a16="http://schemas.microsoft.com/office/drawing/2014/main" id="{8D7DEC09-7BA2-9CE3-0665-2798DE1B5027}"/>
              </a:ext>
            </a:extLst>
          </p:cNvPr>
          <p:cNvPicPr>
            <a:picLocks noChangeAspect="1" noChangeArrowheads="1"/>
          </p:cNvPicPr>
          <p:nvPr/>
        </p:nvPicPr>
        <p:blipFill rotWithShape="1">
          <a:blip r:embed="rId3" r:link="rId4" cstate="screen">
            <a:extLst>
              <a:ext uri="{28A0092B-C50C-407E-A947-70E740481C1C}">
                <a14:useLocalDpi xmlns:a14="http://schemas.microsoft.com/office/drawing/2010/main"/>
              </a:ext>
            </a:extLst>
          </a:blip>
          <a:srcRect/>
          <a:stretch>
            <a:fillRect/>
          </a:stretch>
        </p:blipFill>
        <p:spPr bwMode="auto">
          <a:xfrm>
            <a:off x="4569933" y="648000"/>
            <a:ext cx="3186783" cy="2425888"/>
          </a:xfrm>
          <a:prstGeom prst="rect">
            <a:avLst/>
          </a:prstGeom>
          <a:ln w="9525">
            <a:noFill/>
            <a:miter lim="800000"/>
            <a:headEnd/>
            <a:tailEnd/>
          </a:ln>
          <a:effectLst/>
          <a:extLst>
            <a:ext uri="{909E8E84-426E-40DD-AFC4-6F175D3DCCD1}">
              <a14:hiddenFill xmlns:a14="http://schemas.microsoft.com/office/drawing/2010/main">
                <a:solidFill>
                  <a:srgbClr val="FFFFFF"/>
                </a:solidFill>
              </a14:hiddenFill>
            </a:ext>
          </a:extLst>
        </p:spPr>
      </p:pic>
      <p:pic>
        <p:nvPicPr>
          <p:cNvPr id="11" name="Picture 10" descr="A picture containing drawing&#10;&#10;Description automatically generated">
            <a:extLst>
              <a:ext uri="{FF2B5EF4-FFF2-40B4-BE49-F238E27FC236}">
                <a16:creationId xmlns:a16="http://schemas.microsoft.com/office/drawing/2014/main" id="{A8CEC413-58C6-BD7A-7A5B-2F379958740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7406" y="5768897"/>
            <a:ext cx="1745794" cy="788554"/>
          </a:xfrm>
          <a:prstGeom prst="rect">
            <a:avLst/>
          </a:prstGeom>
        </p:spPr>
      </p:pic>
      <p:pic>
        <p:nvPicPr>
          <p:cNvPr id="12" name="Picture 11">
            <a:extLst>
              <a:ext uri="{FF2B5EF4-FFF2-40B4-BE49-F238E27FC236}">
                <a16:creationId xmlns:a16="http://schemas.microsoft.com/office/drawing/2014/main" id="{30B7C7AE-B5AE-B26B-2B26-026737C8D1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9933" y="3392014"/>
            <a:ext cx="1272428" cy="1692703"/>
          </a:xfrm>
          <a:prstGeom prst="rect">
            <a:avLst/>
          </a:prstGeom>
        </p:spPr>
      </p:pic>
      <p:pic>
        <p:nvPicPr>
          <p:cNvPr id="13" name="Picture 12">
            <a:extLst>
              <a:ext uri="{FF2B5EF4-FFF2-40B4-BE49-F238E27FC236}">
                <a16:creationId xmlns:a16="http://schemas.microsoft.com/office/drawing/2014/main" id="{7C5B2D20-5C68-25BE-0B18-48A9D098B708}"/>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58800" y="4367949"/>
            <a:ext cx="1614113" cy="1690961"/>
          </a:xfrm>
          <a:prstGeom prst="rect">
            <a:avLst/>
          </a:prstGeom>
        </p:spPr>
      </p:pic>
      <p:pic>
        <p:nvPicPr>
          <p:cNvPr id="14" name="Picture 13">
            <a:extLst>
              <a:ext uri="{FF2B5EF4-FFF2-40B4-BE49-F238E27FC236}">
                <a16:creationId xmlns:a16="http://schemas.microsoft.com/office/drawing/2014/main" id="{EA9124E6-C60E-70F3-9715-DE3BD5E860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047551" y="4367949"/>
            <a:ext cx="2254614" cy="1690961"/>
          </a:xfrm>
          <a:prstGeom prst="rect">
            <a:avLst/>
          </a:prstGeom>
        </p:spPr>
      </p:pic>
      <p:pic>
        <p:nvPicPr>
          <p:cNvPr id="15" name="Picture 14">
            <a:extLst>
              <a:ext uri="{FF2B5EF4-FFF2-40B4-BE49-F238E27FC236}">
                <a16:creationId xmlns:a16="http://schemas.microsoft.com/office/drawing/2014/main" id="{7834F18D-4C0B-968C-F30A-32941D4D1E2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848716" y="3393876"/>
            <a:ext cx="1908000" cy="1690961"/>
          </a:xfrm>
          <a:prstGeom prst="rect">
            <a:avLst/>
          </a:prstGeom>
        </p:spPr>
      </p:pic>
      <p:sp>
        <p:nvSpPr>
          <p:cNvPr id="17" name="Subtitle 2">
            <a:extLst>
              <a:ext uri="{FF2B5EF4-FFF2-40B4-BE49-F238E27FC236}">
                <a16:creationId xmlns:a16="http://schemas.microsoft.com/office/drawing/2014/main" id="{A91111E5-1088-089D-F89D-90565C05BF5D}"/>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1186907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lnSpcReduction="10000"/>
          </a:bodyPr>
          <a:lstStyle/>
          <a:p>
            <a:pPr marL="0" indent="0">
              <a:buNone/>
            </a:pPr>
            <a:r>
              <a:rPr lang="en-GB" sz="2400"/>
              <a:t>Moving production line from Barcelona to </a:t>
            </a:r>
            <a:r>
              <a:rPr lang="en-GB" sz="2400" err="1"/>
              <a:t>Rotselaar</a:t>
            </a:r>
            <a:endParaRPr lang="en-GB" sz="2400"/>
          </a:p>
          <a:p>
            <a:pPr marL="0" indent="0">
              <a:buNone/>
            </a:pPr>
            <a:r>
              <a:rPr lang="en-GB" b="0" err="1"/>
              <a:t>Parets</a:t>
            </a:r>
            <a:r>
              <a:rPr lang="en-GB" b="0"/>
              <a:t>(Spain)/</a:t>
            </a:r>
            <a:r>
              <a:rPr lang="en-GB" b="0" err="1"/>
              <a:t>Rotselaar</a:t>
            </a:r>
            <a:r>
              <a:rPr lang="en-GB" b="0"/>
              <a:t>(Belgium</a:t>
            </a:r>
          </a:p>
          <a:p>
            <a:pPr marL="0" indent="0">
              <a:buNone/>
            </a:pPr>
            <a:endParaRPr lang="en-GB"/>
          </a:p>
          <a:p>
            <a:r>
              <a:rPr lang="en-GB"/>
              <a:t>Risk Analysis</a:t>
            </a:r>
          </a:p>
          <a:p>
            <a:r>
              <a:rPr lang="en-GB"/>
              <a:t>Coordination reviews</a:t>
            </a:r>
          </a:p>
          <a:p>
            <a:r>
              <a:rPr lang="en-GB"/>
              <a:t>BIM </a:t>
            </a:r>
            <a:r>
              <a:rPr lang="en-GB" err="1"/>
              <a:t>Coördination</a:t>
            </a:r>
            <a:endParaRPr lang="en-GB"/>
          </a:p>
          <a:p>
            <a:r>
              <a:rPr lang="en-GB"/>
              <a:t>Procurement Civil works</a:t>
            </a:r>
          </a:p>
          <a:p>
            <a:r>
              <a:rPr lang="en-GB"/>
              <a:t>Construction Management</a:t>
            </a:r>
          </a:p>
          <a:p>
            <a:r>
              <a:rPr lang="en-GB"/>
              <a:t>Engineering</a:t>
            </a:r>
          </a:p>
          <a:p>
            <a:pPr lvl="1"/>
            <a:r>
              <a:rPr lang="en-GB"/>
              <a:t>3D Scanning</a:t>
            </a:r>
          </a:p>
          <a:p>
            <a:pPr lvl="1"/>
            <a:r>
              <a:rPr lang="en-GB"/>
              <a:t>BIM Modelling</a:t>
            </a:r>
          </a:p>
          <a:p>
            <a:pPr lvl="1"/>
            <a:r>
              <a:rPr lang="en-GB"/>
              <a:t>Civil design</a:t>
            </a:r>
          </a:p>
          <a:p>
            <a:pPr lvl="1"/>
            <a:r>
              <a:rPr lang="en-GB"/>
              <a:t>Structural design</a:t>
            </a:r>
          </a:p>
          <a:p>
            <a:pPr lvl="1"/>
            <a:r>
              <a:rPr lang="en-GB"/>
              <a:t>Stress Calculation</a:t>
            </a:r>
          </a:p>
          <a:p>
            <a:pPr lvl="1"/>
            <a:r>
              <a:rPr lang="en-GB"/>
              <a:t>Piping</a:t>
            </a:r>
          </a:p>
          <a:p>
            <a:endParaRPr lang="en-GB"/>
          </a:p>
          <a:p>
            <a:endParaRPr lang="en-GB"/>
          </a:p>
        </p:txBody>
      </p:sp>
      <p:pic>
        <p:nvPicPr>
          <p:cNvPr id="11" name="Picture 10" descr="A picture containing drawing&#10;&#10;Description automatically generated">
            <a:extLst>
              <a:ext uri="{FF2B5EF4-FFF2-40B4-BE49-F238E27FC236}">
                <a16:creationId xmlns:a16="http://schemas.microsoft.com/office/drawing/2014/main" id="{A8CEC413-58C6-BD7A-7A5B-2F379958740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17406" y="5768897"/>
            <a:ext cx="1745794" cy="788554"/>
          </a:xfrm>
          <a:prstGeom prst="rect">
            <a:avLst/>
          </a:prstGeom>
        </p:spPr>
      </p:pic>
      <p:pic>
        <p:nvPicPr>
          <p:cNvPr id="3" name="Picture 2" descr="A picture containing circuit&#10;&#10;Description automatically generated">
            <a:extLst>
              <a:ext uri="{FF2B5EF4-FFF2-40B4-BE49-F238E27FC236}">
                <a16:creationId xmlns:a16="http://schemas.microsoft.com/office/drawing/2014/main" id="{9EFA74D7-E93A-337A-C758-01AA46C7F7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0920" y="648000"/>
            <a:ext cx="3343555" cy="3083414"/>
          </a:xfrm>
          <a:prstGeom prst="rect">
            <a:avLst/>
          </a:prstGeom>
          <a:ln w="6350">
            <a:noFill/>
          </a:ln>
        </p:spPr>
      </p:pic>
      <p:pic>
        <p:nvPicPr>
          <p:cNvPr id="4" name="Picture 3">
            <a:extLst>
              <a:ext uri="{FF2B5EF4-FFF2-40B4-BE49-F238E27FC236}">
                <a16:creationId xmlns:a16="http://schemas.microsoft.com/office/drawing/2014/main" id="{EE19B243-46F3-2DD0-20E4-7E63DAC89E3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7"/>
          <a:stretch/>
        </p:blipFill>
        <p:spPr>
          <a:xfrm>
            <a:off x="4046719" y="641478"/>
            <a:ext cx="3744000" cy="3069557"/>
          </a:xfrm>
          <a:prstGeom prst="rect">
            <a:avLst/>
          </a:prstGeom>
          <a:ln w="6350">
            <a:noFill/>
          </a:ln>
        </p:spPr>
      </p:pic>
      <p:pic>
        <p:nvPicPr>
          <p:cNvPr id="5" name="Picture 4">
            <a:extLst>
              <a:ext uri="{FF2B5EF4-FFF2-40B4-BE49-F238E27FC236}">
                <a16:creationId xmlns:a16="http://schemas.microsoft.com/office/drawing/2014/main" id="{E3E49C76-E182-2EDE-58A9-16C90CC7C9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1553353" y="4280414"/>
            <a:ext cx="1800000" cy="1350000"/>
          </a:xfrm>
          <a:prstGeom prst="rect">
            <a:avLst/>
          </a:prstGeom>
          <a:ln w="9525">
            <a:noFill/>
          </a:ln>
        </p:spPr>
      </p:pic>
      <p:pic>
        <p:nvPicPr>
          <p:cNvPr id="6" name="Picture 5">
            <a:extLst>
              <a:ext uri="{FF2B5EF4-FFF2-40B4-BE49-F238E27FC236}">
                <a16:creationId xmlns:a16="http://schemas.microsoft.com/office/drawing/2014/main" id="{70846EA3-7104-992B-B013-88D6579E8C6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2966475" y="4285156"/>
            <a:ext cx="1800000" cy="1350000"/>
          </a:xfrm>
          <a:prstGeom prst="rect">
            <a:avLst/>
          </a:prstGeom>
          <a:ln w="9525">
            <a:noFill/>
          </a:ln>
        </p:spPr>
      </p:pic>
      <p:pic>
        <p:nvPicPr>
          <p:cNvPr id="7" name="Picture 6">
            <a:extLst>
              <a:ext uri="{FF2B5EF4-FFF2-40B4-BE49-F238E27FC236}">
                <a16:creationId xmlns:a16="http://schemas.microsoft.com/office/drawing/2014/main" id="{DBC3D84D-183D-B529-79E6-0FC201D268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400000">
            <a:off x="133800" y="4280414"/>
            <a:ext cx="1800000" cy="1350000"/>
          </a:xfrm>
          <a:prstGeom prst="rect">
            <a:avLst/>
          </a:prstGeom>
          <a:ln w="9525">
            <a:noFill/>
          </a:ln>
        </p:spPr>
      </p:pic>
      <p:sp>
        <p:nvSpPr>
          <p:cNvPr id="17" name="Subtitle 2">
            <a:extLst>
              <a:ext uri="{FF2B5EF4-FFF2-40B4-BE49-F238E27FC236}">
                <a16:creationId xmlns:a16="http://schemas.microsoft.com/office/drawing/2014/main" id="{A55A5C5E-F533-04C5-41EC-FABD70BC83AA}"/>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941163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a:bodyPr>
          <a:lstStyle/>
          <a:p>
            <a:pPr marL="0" indent="0">
              <a:buNone/>
            </a:pPr>
            <a:r>
              <a:rPr lang="en-GB" sz="2400"/>
              <a:t>New </a:t>
            </a:r>
            <a:r>
              <a:rPr lang="en-GB" sz="2400" err="1"/>
              <a:t>Cryo</a:t>
            </a:r>
            <a:r>
              <a:rPr lang="en-GB" sz="2400"/>
              <a:t> Facility Cell Matters</a:t>
            </a:r>
          </a:p>
          <a:p>
            <a:pPr marL="0" indent="0">
              <a:buNone/>
            </a:pPr>
            <a:r>
              <a:rPr lang="en-GB" b="0"/>
              <a:t>Villers-le-</a:t>
            </a:r>
            <a:r>
              <a:rPr lang="en-GB" b="0" err="1"/>
              <a:t>Bouillet</a:t>
            </a:r>
            <a:r>
              <a:rPr lang="en-GB" b="0"/>
              <a:t>, Belgium</a:t>
            </a:r>
          </a:p>
          <a:p>
            <a:pPr marL="0" indent="0">
              <a:buNone/>
            </a:pPr>
            <a:endParaRPr lang="en-GB"/>
          </a:p>
          <a:p>
            <a:r>
              <a:rPr lang="en-GB"/>
              <a:t>3D scanning</a:t>
            </a:r>
          </a:p>
          <a:p>
            <a:r>
              <a:rPr lang="en-GB"/>
              <a:t>BIM modelling</a:t>
            </a:r>
          </a:p>
          <a:p>
            <a:r>
              <a:rPr lang="en-GB"/>
              <a:t>Layouts </a:t>
            </a:r>
          </a:p>
          <a:p>
            <a:pPr lvl="1"/>
            <a:r>
              <a:rPr lang="en-GB"/>
              <a:t>Civil layout</a:t>
            </a:r>
          </a:p>
          <a:p>
            <a:pPr lvl="1"/>
            <a:r>
              <a:rPr lang="en-GB"/>
              <a:t>Equipment layout</a:t>
            </a:r>
          </a:p>
          <a:p>
            <a:pPr lvl="1"/>
            <a:r>
              <a:rPr lang="en-GB"/>
              <a:t>Electrical layout</a:t>
            </a:r>
          </a:p>
          <a:p>
            <a:pPr lvl="1"/>
            <a:r>
              <a:rPr lang="en-GB"/>
              <a:t>Wall elevation layouts</a:t>
            </a:r>
          </a:p>
          <a:p>
            <a:r>
              <a:rPr lang="en-GB"/>
              <a:t>Coordination reviews</a:t>
            </a:r>
          </a:p>
          <a:p>
            <a:r>
              <a:rPr lang="en-GB"/>
              <a:t>BIM Coordination</a:t>
            </a:r>
          </a:p>
          <a:p>
            <a:r>
              <a:rPr lang="en-GB"/>
              <a:t>Project team: BEL – BUL </a:t>
            </a:r>
          </a:p>
          <a:p>
            <a:endParaRPr lang="en-GB"/>
          </a:p>
          <a:p>
            <a:endParaRPr lang="en-GB"/>
          </a:p>
          <a:p>
            <a:endParaRPr lang="en-GB"/>
          </a:p>
          <a:p>
            <a:endParaRPr lang="en-GB"/>
          </a:p>
          <a:p>
            <a:endParaRPr lang="en-GB"/>
          </a:p>
          <a:p>
            <a:pPr lvl="1"/>
            <a:endParaRPr lang="en-GB"/>
          </a:p>
        </p:txBody>
      </p:sp>
      <p:pic>
        <p:nvPicPr>
          <p:cNvPr id="8" name="Picture 7" descr="Icon&#10;&#10;Description automatically generated">
            <a:extLst>
              <a:ext uri="{FF2B5EF4-FFF2-40B4-BE49-F238E27FC236}">
                <a16:creationId xmlns:a16="http://schemas.microsoft.com/office/drawing/2014/main" id="{AD04D243-DB6A-05BC-4F08-BB92C0ECC72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2036" y="5820935"/>
            <a:ext cx="1016084" cy="593589"/>
          </a:xfrm>
          <a:prstGeom prst="rect">
            <a:avLst/>
          </a:prstGeom>
        </p:spPr>
      </p:pic>
      <p:pic>
        <p:nvPicPr>
          <p:cNvPr id="9" name="Picture 8" descr="Logo&#10;&#10;Description automatically generated">
            <a:extLst>
              <a:ext uri="{FF2B5EF4-FFF2-40B4-BE49-F238E27FC236}">
                <a16:creationId xmlns:a16="http://schemas.microsoft.com/office/drawing/2014/main" id="{99A73FFC-AB84-122E-3891-772C8660E0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13881" y="5642550"/>
            <a:ext cx="1691279" cy="950361"/>
          </a:xfrm>
          <a:prstGeom prst="rect">
            <a:avLst/>
          </a:prstGeom>
        </p:spPr>
      </p:pic>
      <p:pic>
        <p:nvPicPr>
          <p:cNvPr id="10" name="Picture 9">
            <a:extLst>
              <a:ext uri="{FF2B5EF4-FFF2-40B4-BE49-F238E27FC236}">
                <a16:creationId xmlns:a16="http://schemas.microsoft.com/office/drawing/2014/main" id="{0C363812-CF66-943D-5AED-5A76A96DBB9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8800" y="648000"/>
            <a:ext cx="3852000" cy="2178562"/>
          </a:xfrm>
          <a:prstGeom prst="rect">
            <a:avLst/>
          </a:prstGeom>
        </p:spPr>
      </p:pic>
      <p:pic>
        <p:nvPicPr>
          <p:cNvPr id="11" name="Picture 10">
            <a:extLst>
              <a:ext uri="{FF2B5EF4-FFF2-40B4-BE49-F238E27FC236}">
                <a16:creationId xmlns:a16="http://schemas.microsoft.com/office/drawing/2014/main" id="{5BC21580-CD57-4C43-2FCB-D86CBCB502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
          <a:stretch/>
        </p:blipFill>
        <p:spPr>
          <a:xfrm>
            <a:off x="4550068" y="647999"/>
            <a:ext cx="3240000" cy="2178563"/>
          </a:xfrm>
          <a:prstGeom prst="rect">
            <a:avLst/>
          </a:prstGeom>
        </p:spPr>
      </p:pic>
      <p:pic>
        <p:nvPicPr>
          <p:cNvPr id="12" name="Picture 11">
            <a:extLst>
              <a:ext uri="{FF2B5EF4-FFF2-40B4-BE49-F238E27FC236}">
                <a16:creationId xmlns:a16="http://schemas.microsoft.com/office/drawing/2014/main" id="{2015958F-2639-D6A3-5F3F-A271144054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800" y="3150562"/>
            <a:ext cx="3197330" cy="1768447"/>
          </a:xfrm>
          <a:prstGeom prst="rect">
            <a:avLst/>
          </a:prstGeom>
        </p:spPr>
      </p:pic>
      <p:pic>
        <p:nvPicPr>
          <p:cNvPr id="13" name="Picture 12">
            <a:extLst>
              <a:ext uri="{FF2B5EF4-FFF2-40B4-BE49-F238E27FC236}">
                <a16:creationId xmlns:a16="http://schemas.microsoft.com/office/drawing/2014/main" id="{C63B6443-89A9-593B-7C47-42C64AE8278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91262" y="3150562"/>
            <a:ext cx="3401899" cy="1768448"/>
          </a:xfrm>
          <a:prstGeom prst="rect">
            <a:avLst/>
          </a:prstGeom>
        </p:spPr>
      </p:pic>
      <p:sp>
        <p:nvSpPr>
          <p:cNvPr id="16" name="Subtitle 2">
            <a:extLst>
              <a:ext uri="{FF2B5EF4-FFF2-40B4-BE49-F238E27FC236}">
                <a16:creationId xmlns:a16="http://schemas.microsoft.com/office/drawing/2014/main" id="{DCF2F29B-49C5-911E-264B-68AABD0BC45F}"/>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529006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lnSpcReduction="10000"/>
          </a:bodyPr>
          <a:lstStyle/>
          <a:p>
            <a:pPr marL="0" indent="0">
              <a:buNone/>
            </a:pPr>
            <a:r>
              <a:rPr lang="en-GB" sz="2400"/>
              <a:t>Capacity Increase</a:t>
            </a:r>
          </a:p>
          <a:p>
            <a:pPr marL="0" indent="0">
              <a:buNone/>
            </a:pPr>
            <a:r>
              <a:rPr lang="en-GB" b="0"/>
              <a:t>Olen, Belgium</a:t>
            </a:r>
          </a:p>
          <a:p>
            <a:pPr marL="0" indent="0">
              <a:buNone/>
            </a:pPr>
            <a:endParaRPr lang="en-GB"/>
          </a:p>
          <a:p>
            <a:r>
              <a:rPr lang="en-GB"/>
              <a:t>Engineering Packages in </a:t>
            </a:r>
            <a:br>
              <a:rPr lang="en-GB"/>
            </a:br>
            <a:r>
              <a:rPr lang="en-GB"/>
              <a:t>6 Disciplines </a:t>
            </a:r>
          </a:p>
          <a:p>
            <a:pPr lvl="1"/>
            <a:r>
              <a:rPr lang="en-GB"/>
              <a:t>Civil</a:t>
            </a:r>
          </a:p>
          <a:p>
            <a:pPr lvl="1"/>
            <a:r>
              <a:rPr lang="en-GB"/>
              <a:t>Structural</a:t>
            </a:r>
          </a:p>
          <a:p>
            <a:pPr lvl="1"/>
            <a:r>
              <a:rPr lang="en-GB"/>
              <a:t>Process </a:t>
            </a:r>
          </a:p>
          <a:p>
            <a:pPr lvl="1"/>
            <a:r>
              <a:rPr lang="en-GB"/>
              <a:t>Piping/Ducting</a:t>
            </a:r>
          </a:p>
          <a:p>
            <a:pPr lvl="1"/>
            <a:r>
              <a:rPr lang="en-GB"/>
              <a:t>Equipment</a:t>
            </a:r>
          </a:p>
          <a:p>
            <a:pPr lvl="1"/>
            <a:r>
              <a:rPr lang="en-GB"/>
              <a:t>Electrical</a:t>
            </a:r>
          </a:p>
          <a:p>
            <a:r>
              <a:rPr lang="en-GB"/>
              <a:t>BIM Coordination</a:t>
            </a:r>
          </a:p>
          <a:p>
            <a:pPr lvl="1"/>
            <a:r>
              <a:rPr lang="en-GB"/>
              <a:t>Engineering Meetings</a:t>
            </a:r>
          </a:p>
          <a:p>
            <a:pPr lvl="1"/>
            <a:r>
              <a:rPr lang="en-GB"/>
              <a:t>Coordination Meetings</a:t>
            </a:r>
          </a:p>
          <a:p>
            <a:pPr lvl="1"/>
            <a:r>
              <a:rPr lang="en-GB"/>
              <a:t>Design Reviews</a:t>
            </a:r>
          </a:p>
          <a:p>
            <a:pPr lvl="1"/>
            <a:r>
              <a:rPr lang="en-GB"/>
              <a:t>Clash Management</a:t>
            </a:r>
          </a:p>
          <a:p>
            <a:r>
              <a:rPr lang="en-GB"/>
              <a:t>Demolition &amp; construction management </a:t>
            </a:r>
          </a:p>
          <a:p>
            <a:r>
              <a:rPr lang="en-GB"/>
              <a:t>BEL – BUL </a:t>
            </a:r>
          </a:p>
          <a:p>
            <a:endParaRPr lang="en-GB"/>
          </a:p>
          <a:p>
            <a:pPr lvl="1"/>
            <a:endParaRPr lang="en-GB"/>
          </a:p>
        </p:txBody>
      </p:sp>
      <p:graphicFrame>
        <p:nvGraphicFramePr>
          <p:cNvPr id="8" name="Object 7">
            <a:extLst>
              <a:ext uri="{FF2B5EF4-FFF2-40B4-BE49-F238E27FC236}">
                <a16:creationId xmlns:a16="http://schemas.microsoft.com/office/drawing/2014/main" id="{423D2652-87C5-5928-720A-F708064F051C}"/>
              </a:ext>
            </a:extLst>
          </p:cNvPr>
          <p:cNvGraphicFramePr>
            <a:graphicFrameLocks noChangeAspect="1"/>
          </p:cNvGraphicFramePr>
          <p:nvPr>
            <p:extLst>
              <p:ext uri="{D42A27DB-BD31-4B8C-83A1-F6EECF244321}">
                <p14:modId xmlns:p14="http://schemas.microsoft.com/office/powerpoint/2010/main" val="2859093415"/>
              </p:ext>
            </p:extLst>
          </p:nvPr>
        </p:nvGraphicFramePr>
        <p:xfrm>
          <a:off x="5761463" y="5530864"/>
          <a:ext cx="2117182" cy="967693"/>
        </p:xfrm>
        <a:graphic>
          <a:graphicData uri="http://schemas.openxmlformats.org/presentationml/2006/ole">
            <mc:AlternateContent xmlns:mc="http://schemas.openxmlformats.org/markup-compatibility/2006">
              <mc:Choice xmlns:v="urn:schemas-microsoft-com:vml" Requires="v">
                <p:oleObj name="Picture" r:id="rId2" imgW="9502560" imgH="4343400" progId="StaticMetafile">
                  <p:embed/>
                </p:oleObj>
              </mc:Choice>
              <mc:Fallback>
                <p:oleObj name="Picture" r:id="rId2" imgW="9502560" imgH="4343400" progId="StaticMetafile">
                  <p:embed/>
                  <p:pic>
                    <p:nvPicPr>
                      <p:cNvPr id="8" name="Object 7">
                        <a:extLst>
                          <a:ext uri="{FF2B5EF4-FFF2-40B4-BE49-F238E27FC236}">
                            <a16:creationId xmlns:a16="http://schemas.microsoft.com/office/drawing/2014/main" id="{423D2652-87C5-5928-720A-F708064F051C}"/>
                          </a:ext>
                        </a:extLst>
                      </p:cNvPr>
                      <p:cNvPicPr/>
                      <p:nvPr/>
                    </p:nvPicPr>
                    <p:blipFill>
                      <a:blip r:embed="rId3"/>
                      <a:stretch>
                        <a:fillRect/>
                      </a:stretch>
                    </p:blipFill>
                    <p:spPr>
                      <a:xfrm>
                        <a:off x="5761463" y="5530864"/>
                        <a:ext cx="2117182" cy="967693"/>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A90B6F19-D090-210D-4B5D-71FAA79E1F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800" y="648000"/>
            <a:ext cx="4130394" cy="2562177"/>
          </a:xfrm>
          <a:prstGeom prst="rect">
            <a:avLst/>
          </a:prstGeom>
        </p:spPr>
      </p:pic>
      <p:pic>
        <p:nvPicPr>
          <p:cNvPr id="11" name="Picture 10">
            <a:extLst>
              <a:ext uri="{FF2B5EF4-FFF2-40B4-BE49-F238E27FC236}">
                <a16:creationId xmlns:a16="http://schemas.microsoft.com/office/drawing/2014/main" id="{AA3B52C3-4FD9-F08B-9119-6348EB0E00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2377" y="3534177"/>
            <a:ext cx="4126817" cy="2573584"/>
          </a:xfrm>
          <a:prstGeom prst="rect">
            <a:avLst/>
          </a:prstGeom>
        </p:spPr>
      </p:pic>
      <p:pic>
        <p:nvPicPr>
          <p:cNvPr id="12" name="Picture 11">
            <a:extLst>
              <a:ext uri="{FF2B5EF4-FFF2-40B4-BE49-F238E27FC236}">
                <a16:creationId xmlns:a16="http://schemas.microsoft.com/office/drawing/2014/main" id="{AB8F335F-8E41-EA50-7A19-9B90B37AD3F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791835" y="648000"/>
            <a:ext cx="2988000" cy="2573584"/>
          </a:xfrm>
          <a:prstGeom prst="rect">
            <a:avLst/>
          </a:prstGeom>
        </p:spPr>
      </p:pic>
      <p:sp>
        <p:nvSpPr>
          <p:cNvPr id="13" name="Rectangle 12">
            <a:extLst>
              <a:ext uri="{FF2B5EF4-FFF2-40B4-BE49-F238E27FC236}">
                <a16:creationId xmlns:a16="http://schemas.microsoft.com/office/drawing/2014/main" id="{6ACC7BBA-8276-6C12-EBBA-3F0042DD6558}"/>
              </a:ext>
            </a:extLst>
          </p:cNvPr>
          <p:cNvSpPr/>
          <p:nvPr/>
        </p:nvSpPr>
        <p:spPr>
          <a:xfrm>
            <a:off x="3571158" y="2330590"/>
            <a:ext cx="324000" cy="324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7">
            <a:extLst>
              <a:ext uri="{FF2B5EF4-FFF2-40B4-BE49-F238E27FC236}">
                <a16:creationId xmlns:a16="http://schemas.microsoft.com/office/drawing/2014/main" id="{5E60BE0E-72AE-EC62-FC9C-F5ADF5B3CFE0}"/>
              </a:ext>
            </a:extLst>
          </p:cNvPr>
          <p:cNvSpPr txBox="1"/>
          <p:nvPr/>
        </p:nvSpPr>
        <p:spPr>
          <a:xfrm>
            <a:off x="1113962" y="2313616"/>
            <a:ext cx="1867499"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000000"/>
                </a:solidFill>
                <a:latin typeface="Calibri" panose="020F0502020204030204" pitchFamily="34" charset="0"/>
                <a:cs typeface="Calibri" panose="020F0502020204030204" pitchFamily="34" charset="0"/>
              </a:rPr>
              <a:t>FLUID BED DRYER</a:t>
            </a:r>
            <a:endParaRPr kumimoji="0" lang="nl-BE" sz="1800" b="1" i="0" u="none" strike="noStrike" kern="1200" cap="none" spc="0" normalizeH="0" baseline="0" noProof="0">
              <a:ln>
                <a:noFill/>
              </a:ln>
              <a:solidFill>
                <a:srgbClr val="000000"/>
              </a:solidFill>
              <a:effectLst/>
              <a:uLnTx/>
              <a:uFillTx/>
              <a:latin typeface="Calibri" panose="020F0502020204030204" pitchFamily="34" charset="0"/>
              <a:cs typeface="Calibri" panose="020F0502020204030204" pitchFamily="34" charset="0"/>
            </a:endParaRPr>
          </a:p>
        </p:txBody>
      </p:sp>
      <p:sp>
        <p:nvSpPr>
          <p:cNvPr id="16" name="TextBox 17">
            <a:extLst>
              <a:ext uri="{FF2B5EF4-FFF2-40B4-BE49-F238E27FC236}">
                <a16:creationId xmlns:a16="http://schemas.microsoft.com/office/drawing/2014/main" id="{946C2C84-BFA3-897C-1F75-D3C7535864A6}"/>
              </a:ext>
            </a:extLst>
          </p:cNvPr>
          <p:cNvSpPr txBox="1"/>
          <p:nvPr/>
        </p:nvSpPr>
        <p:spPr>
          <a:xfrm>
            <a:off x="2923726" y="2254002"/>
            <a:ext cx="1310936"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rPr>
              <a:t>MICROMILL</a:t>
            </a:r>
            <a:endParaRPr kumimoji="0" lang="nl-BE" sz="1800" b="1"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F457ACE3-4621-881C-F4EE-5C2C3BD4E662}"/>
              </a:ext>
            </a:extLst>
          </p:cNvPr>
          <p:cNvSpPr/>
          <p:nvPr/>
        </p:nvSpPr>
        <p:spPr>
          <a:xfrm>
            <a:off x="341035" y="1526326"/>
            <a:ext cx="2564926" cy="1300237"/>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BE"/>
          </a:p>
        </p:txBody>
      </p:sp>
      <p:sp>
        <p:nvSpPr>
          <p:cNvPr id="18" name="Oval 17">
            <a:extLst>
              <a:ext uri="{FF2B5EF4-FFF2-40B4-BE49-F238E27FC236}">
                <a16:creationId xmlns:a16="http://schemas.microsoft.com/office/drawing/2014/main" id="{42873290-83AA-1A3F-2656-C206A8FFB58A}"/>
              </a:ext>
            </a:extLst>
          </p:cNvPr>
          <p:cNvSpPr/>
          <p:nvPr/>
        </p:nvSpPr>
        <p:spPr>
          <a:xfrm>
            <a:off x="2477433" y="1178554"/>
            <a:ext cx="1867499" cy="1251122"/>
          </a:xfrm>
          <a:prstGeom prst="ellipse">
            <a:avLst/>
          </a:prstGeom>
          <a:noFill/>
          <a:ln>
            <a:solidFill>
              <a:srgbClr val="FF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BE"/>
          </a:p>
        </p:txBody>
      </p:sp>
      <p:sp>
        <p:nvSpPr>
          <p:cNvPr id="19" name="Subtitle 2">
            <a:extLst>
              <a:ext uri="{FF2B5EF4-FFF2-40B4-BE49-F238E27FC236}">
                <a16:creationId xmlns:a16="http://schemas.microsoft.com/office/drawing/2014/main" id="{631D9838-108F-AC87-64FF-C05CF36A855C}"/>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2309822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a:bodyPr>
          <a:lstStyle/>
          <a:p>
            <a:pPr marL="0" indent="0">
              <a:buNone/>
            </a:pPr>
            <a:r>
              <a:rPr lang="en-GB" sz="2400"/>
              <a:t>ATEX visualization</a:t>
            </a:r>
          </a:p>
          <a:p>
            <a:pPr marL="0" indent="0">
              <a:buNone/>
            </a:pPr>
            <a:r>
              <a:rPr lang="en-GB" sz="2400"/>
              <a:t>Facility upgrades</a:t>
            </a:r>
          </a:p>
          <a:p>
            <a:pPr marL="0" indent="0">
              <a:buNone/>
            </a:pPr>
            <a:r>
              <a:rPr lang="en-GB" b="0" err="1"/>
              <a:t>Bornem</a:t>
            </a:r>
            <a:r>
              <a:rPr lang="en-GB" b="0"/>
              <a:t>, Belgium</a:t>
            </a:r>
          </a:p>
          <a:p>
            <a:pPr marL="0" indent="0">
              <a:buNone/>
            </a:pPr>
            <a:endParaRPr lang="en-GB"/>
          </a:p>
          <a:p>
            <a:r>
              <a:rPr lang="en-GB"/>
              <a:t>Coordination reviews</a:t>
            </a:r>
          </a:p>
          <a:p>
            <a:r>
              <a:rPr lang="en-GB"/>
              <a:t>BIM Coordination</a:t>
            </a:r>
          </a:p>
          <a:p>
            <a:r>
              <a:rPr lang="en-GB"/>
              <a:t>Construction Management:</a:t>
            </a:r>
          </a:p>
          <a:p>
            <a:pPr lvl="1"/>
            <a:r>
              <a:rPr lang="en-GB"/>
              <a:t>Mark points for equipment</a:t>
            </a:r>
          </a:p>
          <a:p>
            <a:pPr lvl="1"/>
            <a:r>
              <a:rPr lang="en-GB"/>
              <a:t>Construction follow up</a:t>
            </a:r>
          </a:p>
          <a:p>
            <a:r>
              <a:rPr lang="en-GB"/>
              <a:t>Engineering:</a:t>
            </a:r>
          </a:p>
          <a:p>
            <a:pPr lvl="1"/>
            <a:r>
              <a:rPr lang="en-GB"/>
              <a:t>3D Scanning</a:t>
            </a:r>
          </a:p>
          <a:p>
            <a:pPr lvl="1"/>
            <a:r>
              <a:rPr lang="en-GB"/>
              <a:t>BIM </a:t>
            </a:r>
            <a:r>
              <a:rPr lang="en-GB" err="1"/>
              <a:t>Modeling</a:t>
            </a:r>
            <a:endParaRPr lang="en-GB"/>
          </a:p>
          <a:p>
            <a:pPr lvl="1"/>
            <a:r>
              <a:rPr lang="en-GB"/>
              <a:t>Civil layout</a:t>
            </a:r>
          </a:p>
          <a:p>
            <a:pPr lvl="1"/>
            <a:r>
              <a:rPr lang="en-GB"/>
              <a:t>Equipment layout</a:t>
            </a:r>
          </a:p>
          <a:p>
            <a:pPr lvl="1"/>
            <a:r>
              <a:rPr lang="en-GB"/>
              <a:t>Structural design</a:t>
            </a:r>
          </a:p>
        </p:txBody>
      </p:sp>
      <p:pic>
        <p:nvPicPr>
          <p:cNvPr id="3" name="Picture 2">
            <a:extLst>
              <a:ext uri="{FF2B5EF4-FFF2-40B4-BE49-F238E27FC236}">
                <a16:creationId xmlns:a16="http://schemas.microsoft.com/office/drawing/2014/main" id="{18FA9A98-5710-CA94-D2E4-86FABEB9221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5716" y="648000"/>
            <a:ext cx="3564000" cy="2412000"/>
          </a:xfrm>
          <a:prstGeom prst="rect">
            <a:avLst/>
          </a:prstGeom>
        </p:spPr>
      </p:pic>
      <p:pic>
        <p:nvPicPr>
          <p:cNvPr id="4" name="Picture 3">
            <a:extLst>
              <a:ext uri="{FF2B5EF4-FFF2-40B4-BE49-F238E27FC236}">
                <a16:creationId xmlns:a16="http://schemas.microsoft.com/office/drawing/2014/main" id="{E7D3AD78-E8F4-61A6-9143-24064A9F64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03716" y="648000"/>
            <a:ext cx="3497139" cy="2442183"/>
          </a:xfrm>
          <a:prstGeom prst="rect">
            <a:avLst/>
          </a:prstGeom>
        </p:spPr>
      </p:pic>
      <p:pic>
        <p:nvPicPr>
          <p:cNvPr id="5" name="Picture 4" descr="A picture containing text, sky&#10;&#10;Description automatically generated">
            <a:extLst>
              <a:ext uri="{FF2B5EF4-FFF2-40B4-BE49-F238E27FC236}">
                <a16:creationId xmlns:a16="http://schemas.microsoft.com/office/drawing/2014/main" id="{A311AB07-DFAD-FEEF-86F0-19E1E719FF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716" y="3378183"/>
            <a:ext cx="3541948" cy="2755939"/>
          </a:xfrm>
          <a:prstGeom prst="rect">
            <a:avLst/>
          </a:prstGeom>
        </p:spPr>
      </p:pic>
      <p:pic>
        <p:nvPicPr>
          <p:cNvPr id="6" name="Picture 5" descr="A picture containing sky, LEGO, toy&#10;&#10;Description automatically generated">
            <a:extLst>
              <a:ext uri="{FF2B5EF4-FFF2-40B4-BE49-F238E27FC236}">
                <a16:creationId xmlns:a16="http://schemas.microsoft.com/office/drawing/2014/main" id="{DC594C1E-8E64-3417-770A-2A669894931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26458" y="3378183"/>
            <a:ext cx="2719368" cy="2157913"/>
          </a:xfrm>
          <a:prstGeom prst="rect">
            <a:avLst/>
          </a:prstGeom>
        </p:spPr>
      </p:pic>
      <p:pic>
        <p:nvPicPr>
          <p:cNvPr id="7" name="Picture 6" descr="A picture containing text, tableware, plate, dishware&#10;&#10;Description automatically generated">
            <a:extLst>
              <a:ext uri="{FF2B5EF4-FFF2-40B4-BE49-F238E27FC236}">
                <a16:creationId xmlns:a16="http://schemas.microsoft.com/office/drawing/2014/main" id="{A671B77C-226D-AD7E-FD1D-E06D551791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17580" y="5975563"/>
            <a:ext cx="1938435" cy="522994"/>
          </a:xfrm>
          <a:prstGeom prst="rect">
            <a:avLst/>
          </a:prstGeom>
        </p:spPr>
      </p:pic>
      <p:sp>
        <p:nvSpPr>
          <p:cNvPr id="10" name="Subtitle 2">
            <a:extLst>
              <a:ext uri="{FF2B5EF4-FFF2-40B4-BE49-F238E27FC236}">
                <a16:creationId xmlns:a16="http://schemas.microsoft.com/office/drawing/2014/main" id="{85B29EDB-D80A-9F02-E687-12C1DCC128F5}"/>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32934773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20000"/>
          </a:bodyPr>
          <a:lstStyle/>
          <a:p>
            <a:pPr marL="0" indent="0">
              <a:buNone/>
            </a:pPr>
            <a:r>
              <a:rPr lang="en-GB" sz="2400"/>
              <a:t>Installation of new batch pan, receiver and distributor</a:t>
            </a:r>
          </a:p>
          <a:p>
            <a:pPr marL="0" indent="0">
              <a:buNone/>
            </a:pPr>
            <a:r>
              <a:rPr lang="en-GB" b="0"/>
              <a:t>Tienen (Belgium)</a:t>
            </a:r>
          </a:p>
          <a:p>
            <a:pPr marL="0" indent="0">
              <a:buNone/>
            </a:pPr>
            <a:r>
              <a:rPr lang="en-GB" b="0"/>
              <a:t>Budget:  €k3000</a:t>
            </a:r>
          </a:p>
          <a:p>
            <a:pPr marL="0" indent="0">
              <a:buNone/>
            </a:pPr>
            <a:endParaRPr lang="en-GB"/>
          </a:p>
          <a:p>
            <a:r>
              <a:rPr lang="en-GB"/>
              <a:t>Coordination reviews</a:t>
            </a:r>
          </a:p>
          <a:p>
            <a:r>
              <a:rPr lang="en-GB"/>
              <a:t>BIM </a:t>
            </a:r>
            <a:r>
              <a:rPr lang="en-GB" err="1"/>
              <a:t>Coördination</a:t>
            </a:r>
            <a:endParaRPr lang="en-GB"/>
          </a:p>
          <a:p>
            <a:r>
              <a:rPr lang="en-GB"/>
              <a:t>Procurement:</a:t>
            </a:r>
          </a:p>
          <a:p>
            <a:pPr lvl="1"/>
            <a:r>
              <a:rPr lang="en-GB"/>
              <a:t>Civil works</a:t>
            </a:r>
          </a:p>
          <a:p>
            <a:pPr lvl="1"/>
            <a:r>
              <a:rPr lang="en-GB"/>
              <a:t>Piping</a:t>
            </a:r>
          </a:p>
          <a:p>
            <a:r>
              <a:rPr lang="en-GB"/>
              <a:t>Construction Management</a:t>
            </a:r>
          </a:p>
          <a:p>
            <a:pPr lvl="1"/>
            <a:r>
              <a:rPr lang="en-GB"/>
              <a:t>Construction meetings</a:t>
            </a:r>
          </a:p>
          <a:p>
            <a:pPr lvl="1"/>
            <a:r>
              <a:rPr lang="en-GB"/>
              <a:t>Crane operations</a:t>
            </a:r>
          </a:p>
          <a:p>
            <a:pPr lvl="1"/>
            <a:r>
              <a:rPr lang="en-GB"/>
              <a:t>Civil works</a:t>
            </a:r>
          </a:p>
          <a:p>
            <a:pPr lvl="1"/>
            <a:r>
              <a:rPr lang="en-GB"/>
              <a:t>Process control</a:t>
            </a:r>
          </a:p>
          <a:p>
            <a:r>
              <a:rPr lang="en-GB"/>
              <a:t>Engineering</a:t>
            </a:r>
          </a:p>
          <a:p>
            <a:pPr lvl="1"/>
            <a:r>
              <a:rPr lang="en-GB"/>
              <a:t>3D Scanning</a:t>
            </a:r>
          </a:p>
          <a:p>
            <a:pPr lvl="1"/>
            <a:r>
              <a:rPr lang="en-GB"/>
              <a:t>Civil design</a:t>
            </a:r>
          </a:p>
          <a:p>
            <a:pPr lvl="1"/>
            <a:r>
              <a:rPr lang="en-GB"/>
              <a:t>Piping Design</a:t>
            </a:r>
          </a:p>
          <a:p>
            <a:pPr lvl="1"/>
            <a:r>
              <a:rPr lang="en-GB"/>
              <a:t>Stress Calculation</a:t>
            </a:r>
          </a:p>
          <a:p>
            <a:endParaRPr lang="en-GB"/>
          </a:p>
        </p:txBody>
      </p:sp>
      <p:pic>
        <p:nvPicPr>
          <p:cNvPr id="10" name="Afbeelding 3">
            <a:extLst>
              <a:ext uri="{FF2B5EF4-FFF2-40B4-BE49-F238E27FC236}">
                <a16:creationId xmlns:a16="http://schemas.microsoft.com/office/drawing/2014/main" id="{A3532BEA-2022-C104-11D7-B171E8D1A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88814" y="5725143"/>
            <a:ext cx="599314" cy="773414"/>
          </a:xfrm>
          <a:prstGeom prst="rect">
            <a:avLst/>
          </a:prstGeom>
        </p:spPr>
      </p:pic>
      <p:pic>
        <p:nvPicPr>
          <p:cNvPr id="11" name="Picture 10">
            <a:extLst>
              <a:ext uri="{FF2B5EF4-FFF2-40B4-BE49-F238E27FC236}">
                <a16:creationId xmlns:a16="http://schemas.microsoft.com/office/drawing/2014/main" id="{1F4258FB-EAF7-29DE-9ACA-8B4AD5838E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51872" y="3592074"/>
            <a:ext cx="2052805" cy="1818080"/>
          </a:xfrm>
          <a:prstGeom prst="rect">
            <a:avLst/>
          </a:prstGeom>
        </p:spPr>
      </p:pic>
      <p:pic>
        <p:nvPicPr>
          <p:cNvPr id="12" name="Picture 11" descr="A picture containing indoor, bed&#10;&#10;Description automatically generated">
            <a:extLst>
              <a:ext uri="{FF2B5EF4-FFF2-40B4-BE49-F238E27FC236}">
                <a16:creationId xmlns:a16="http://schemas.microsoft.com/office/drawing/2014/main" id="{BEFACEE7-B65C-67F1-A2E5-BE149471513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52730" y="648000"/>
            <a:ext cx="2860062" cy="2629085"/>
          </a:xfrm>
          <a:prstGeom prst="rect">
            <a:avLst/>
          </a:prstGeom>
        </p:spPr>
      </p:pic>
      <p:pic>
        <p:nvPicPr>
          <p:cNvPr id="13" name="Picture 12" descr="A picture containing colorful, room&#10;&#10;Description automatically generated">
            <a:extLst>
              <a:ext uri="{FF2B5EF4-FFF2-40B4-BE49-F238E27FC236}">
                <a16:creationId xmlns:a16="http://schemas.microsoft.com/office/drawing/2014/main" id="{A3179634-2783-0D9C-2154-2ACA47E95E7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04677" y="3592074"/>
            <a:ext cx="1577975" cy="1818080"/>
          </a:xfrm>
          <a:prstGeom prst="rect">
            <a:avLst/>
          </a:prstGeom>
        </p:spPr>
      </p:pic>
      <p:pic>
        <p:nvPicPr>
          <p:cNvPr id="14" name="Picture 13">
            <a:extLst>
              <a:ext uri="{FF2B5EF4-FFF2-40B4-BE49-F238E27FC236}">
                <a16:creationId xmlns:a16="http://schemas.microsoft.com/office/drawing/2014/main" id="{C6B1BFFD-63DD-CCC4-6867-075267F003B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9"/>
          <a:stretch/>
        </p:blipFill>
        <p:spPr>
          <a:xfrm>
            <a:off x="358800" y="3592074"/>
            <a:ext cx="3456000" cy="1729457"/>
          </a:xfrm>
          <a:prstGeom prst="rect">
            <a:avLst/>
          </a:prstGeom>
        </p:spPr>
      </p:pic>
      <p:pic>
        <p:nvPicPr>
          <p:cNvPr id="15" name="Picture 14" descr="A building with a metal fence&#10;&#10;Description automatically generated">
            <a:extLst>
              <a:ext uri="{FF2B5EF4-FFF2-40B4-BE49-F238E27FC236}">
                <a16:creationId xmlns:a16="http://schemas.microsoft.com/office/drawing/2014/main" id="{2F11D2FF-7B35-14B4-A543-21CC60BC438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5400000">
            <a:off x="772687" y="234114"/>
            <a:ext cx="2629084" cy="3456857"/>
          </a:xfrm>
          <a:prstGeom prst="rect">
            <a:avLst/>
          </a:prstGeom>
        </p:spPr>
      </p:pic>
      <p:sp>
        <p:nvSpPr>
          <p:cNvPr id="19" name="Subtitle 2">
            <a:extLst>
              <a:ext uri="{FF2B5EF4-FFF2-40B4-BE49-F238E27FC236}">
                <a16:creationId xmlns:a16="http://schemas.microsoft.com/office/drawing/2014/main" id="{2977631B-CB57-53EE-6E2A-F97417FA44AA}"/>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384549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large factory with several pipes&#10;&#10;Description automatically generated with medium confidence">
            <a:extLst>
              <a:ext uri="{FF2B5EF4-FFF2-40B4-BE49-F238E27FC236}">
                <a16:creationId xmlns:a16="http://schemas.microsoft.com/office/drawing/2014/main" id="{D411093D-FE24-294F-7419-92C00F1B73A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Subtitle 3">
            <a:extLst>
              <a:ext uri="{FF2B5EF4-FFF2-40B4-BE49-F238E27FC236}">
                <a16:creationId xmlns:a16="http://schemas.microsoft.com/office/drawing/2014/main" id="{F52EB3E6-07EB-BD4E-D432-FE7F92A1637C}"/>
              </a:ext>
            </a:extLst>
          </p:cNvPr>
          <p:cNvSpPr>
            <a:spLocks noGrp="1"/>
          </p:cNvSpPr>
          <p:nvPr>
            <p:ph type="subTitle" idx="13"/>
          </p:nvPr>
        </p:nvSpPr>
        <p:spPr/>
        <p:txBody>
          <a:bodyPr/>
          <a:lstStyle/>
          <a:p>
            <a:r>
              <a:rPr lang="en-GB"/>
              <a:t>ABOUT US</a:t>
            </a:r>
          </a:p>
        </p:txBody>
      </p:sp>
      <p:cxnSp>
        <p:nvCxnSpPr>
          <p:cNvPr id="8" name="Straight Connector 7">
            <a:extLst>
              <a:ext uri="{FF2B5EF4-FFF2-40B4-BE49-F238E27FC236}">
                <a16:creationId xmlns:a16="http://schemas.microsoft.com/office/drawing/2014/main" id="{501C7D54-540D-79ED-1882-5554F68A1C80}"/>
              </a:ext>
            </a:extLst>
          </p:cNvPr>
          <p:cNvCxnSpPr>
            <a:cxnSpLocks/>
          </p:cNvCxnSpPr>
          <p:nvPr/>
        </p:nvCxnSpPr>
        <p:spPr>
          <a:xfrm>
            <a:off x="11116738" y="739176"/>
            <a:ext cx="448855" cy="5206426"/>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EDE1893-3632-D7B8-E32A-1291A9F470F6}"/>
              </a:ext>
            </a:extLst>
          </p:cNvPr>
          <p:cNvCxnSpPr>
            <a:cxnSpLocks/>
          </p:cNvCxnSpPr>
          <p:nvPr/>
        </p:nvCxnSpPr>
        <p:spPr>
          <a:xfrm flipV="1">
            <a:off x="6351938" y="725671"/>
            <a:ext cx="4764799" cy="730990"/>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
        <p:nvSpPr>
          <p:cNvPr id="6" name="Title 5">
            <a:extLst>
              <a:ext uri="{FF2B5EF4-FFF2-40B4-BE49-F238E27FC236}">
                <a16:creationId xmlns:a16="http://schemas.microsoft.com/office/drawing/2014/main" id="{C6A28531-82E9-C10B-F3F8-063CA38E8B02}"/>
              </a:ext>
            </a:extLst>
          </p:cNvPr>
          <p:cNvSpPr>
            <a:spLocks noGrp="1"/>
          </p:cNvSpPr>
          <p:nvPr>
            <p:ph type="title"/>
          </p:nvPr>
        </p:nvSpPr>
        <p:spPr>
          <a:xfrm>
            <a:off x="360000" y="3013422"/>
            <a:ext cx="5374800" cy="1574529"/>
          </a:xfrm>
        </p:spPr>
        <p:txBody>
          <a:bodyPr>
            <a:normAutofit fontScale="90000"/>
          </a:bodyPr>
          <a:lstStyle/>
          <a:p>
            <a:r>
              <a:rPr lang="en-GB" err="1"/>
              <a:t>Polytek</a:t>
            </a:r>
            <a:r>
              <a:rPr lang="en-GB"/>
              <a:t> was founded on a clear and non-negotiable principle: getting it right from the start </a:t>
            </a:r>
            <a:endParaRPr lang="en-BE"/>
          </a:p>
        </p:txBody>
      </p:sp>
    </p:spTree>
    <p:extLst>
      <p:ext uri="{BB962C8B-B14F-4D97-AF65-F5344CB8AC3E}">
        <p14:creationId xmlns:p14="http://schemas.microsoft.com/office/powerpoint/2010/main" val="22455440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20000"/>
          </a:bodyPr>
          <a:lstStyle/>
          <a:p>
            <a:pPr marL="0" indent="0">
              <a:buNone/>
            </a:pPr>
            <a:r>
              <a:rPr lang="en-GB" sz="2400"/>
              <a:t>Upgrade production 11K</a:t>
            </a:r>
          </a:p>
          <a:p>
            <a:pPr marL="0" indent="0">
              <a:buNone/>
            </a:pPr>
            <a:r>
              <a:rPr lang="en-GB" b="0" err="1"/>
              <a:t>Vilvoorde</a:t>
            </a:r>
            <a:r>
              <a:rPr lang="en-GB" b="0"/>
              <a:t>(Belgium)</a:t>
            </a:r>
          </a:p>
          <a:p>
            <a:pPr marL="0" indent="0">
              <a:buNone/>
            </a:pPr>
            <a:r>
              <a:rPr lang="en-GB" b="0"/>
              <a:t>Budget: €k3000</a:t>
            </a:r>
          </a:p>
          <a:p>
            <a:pPr marL="0" indent="0">
              <a:buNone/>
            </a:pPr>
            <a:endParaRPr lang="en-GB" b="0"/>
          </a:p>
          <a:p>
            <a:r>
              <a:rPr lang="en-GB"/>
              <a:t>Coordination reviews</a:t>
            </a:r>
          </a:p>
          <a:p>
            <a:r>
              <a:rPr lang="en-GB"/>
              <a:t>BIM </a:t>
            </a:r>
            <a:r>
              <a:rPr lang="en-GB" err="1"/>
              <a:t>Coördination</a:t>
            </a:r>
            <a:endParaRPr lang="en-GB"/>
          </a:p>
          <a:p>
            <a:r>
              <a:rPr lang="en-GB"/>
              <a:t>Procurement:</a:t>
            </a:r>
          </a:p>
          <a:p>
            <a:pPr lvl="1"/>
            <a:r>
              <a:rPr lang="en-GB"/>
              <a:t>Piping package contractor</a:t>
            </a:r>
          </a:p>
          <a:p>
            <a:pPr lvl="1"/>
            <a:r>
              <a:rPr lang="en-GB"/>
              <a:t>Piping components</a:t>
            </a:r>
          </a:p>
          <a:p>
            <a:r>
              <a:rPr lang="en-GB"/>
              <a:t>Construction Management:</a:t>
            </a:r>
          </a:p>
          <a:p>
            <a:pPr lvl="1"/>
            <a:r>
              <a:rPr lang="en-GB"/>
              <a:t>Coordination piping</a:t>
            </a:r>
          </a:p>
          <a:p>
            <a:pPr lvl="1"/>
            <a:r>
              <a:rPr lang="en-GB"/>
              <a:t>Mechanical completion</a:t>
            </a:r>
          </a:p>
          <a:p>
            <a:pPr lvl="1"/>
            <a:r>
              <a:rPr lang="en-GB"/>
              <a:t>Commissioning</a:t>
            </a:r>
          </a:p>
          <a:p>
            <a:r>
              <a:rPr lang="en-GB"/>
              <a:t>Engineering:</a:t>
            </a:r>
          </a:p>
          <a:p>
            <a:pPr lvl="1"/>
            <a:r>
              <a:rPr lang="en-GB"/>
              <a:t>3D Scanning</a:t>
            </a:r>
          </a:p>
          <a:p>
            <a:pPr lvl="1"/>
            <a:r>
              <a:rPr lang="en-GB"/>
              <a:t>P&amp;ID</a:t>
            </a:r>
          </a:p>
          <a:p>
            <a:pPr lvl="1"/>
            <a:r>
              <a:rPr lang="en-GB"/>
              <a:t>Technical datasheets</a:t>
            </a:r>
          </a:p>
          <a:p>
            <a:pPr lvl="1"/>
            <a:r>
              <a:rPr lang="en-GB" err="1"/>
              <a:t>Componentlist</a:t>
            </a:r>
            <a:endParaRPr lang="en-GB"/>
          </a:p>
          <a:p>
            <a:pPr lvl="1"/>
            <a:r>
              <a:rPr lang="en-GB"/>
              <a:t>3D piping</a:t>
            </a:r>
          </a:p>
          <a:p>
            <a:pPr lvl="1"/>
            <a:r>
              <a:rPr lang="en-GB"/>
              <a:t>Stress Calculations</a:t>
            </a:r>
          </a:p>
          <a:p>
            <a:endParaRPr lang="en-GB"/>
          </a:p>
        </p:txBody>
      </p:sp>
      <p:pic>
        <p:nvPicPr>
          <p:cNvPr id="8" name="Afbeelding 2">
            <a:extLst>
              <a:ext uri="{FF2B5EF4-FFF2-40B4-BE49-F238E27FC236}">
                <a16:creationId xmlns:a16="http://schemas.microsoft.com/office/drawing/2014/main" id="{C3037B77-029B-995B-7164-76CBEE1537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70859" y="5728296"/>
            <a:ext cx="923045" cy="918943"/>
          </a:xfrm>
          <a:prstGeom prst="rect">
            <a:avLst/>
          </a:prstGeom>
        </p:spPr>
      </p:pic>
      <p:pic>
        <p:nvPicPr>
          <p:cNvPr id="9" name="Afbeelding 4">
            <a:extLst>
              <a:ext uri="{FF2B5EF4-FFF2-40B4-BE49-F238E27FC236}">
                <a16:creationId xmlns:a16="http://schemas.microsoft.com/office/drawing/2014/main" id="{BA567156-810E-E1AE-FB61-C34C1E91608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
          <a:stretch/>
        </p:blipFill>
        <p:spPr>
          <a:xfrm>
            <a:off x="358800" y="648000"/>
            <a:ext cx="3852000" cy="3003422"/>
          </a:xfrm>
          <a:prstGeom prst="rect">
            <a:avLst/>
          </a:prstGeom>
        </p:spPr>
      </p:pic>
      <p:pic>
        <p:nvPicPr>
          <p:cNvPr id="10" name="Afbeelding 3">
            <a:extLst>
              <a:ext uri="{FF2B5EF4-FFF2-40B4-BE49-F238E27FC236}">
                <a16:creationId xmlns:a16="http://schemas.microsoft.com/office/drawing/2014/main" id="{7A70D4C4-5F2D-8B50-EB9F-FD888552AE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64670" y="654410"/>
            <a:ext cx="3236530" cy="3003423"/>
          </a:xfrm>
          <a:prstGeom prst="rect">
            <a:avLst/>
          </a:prstGeom>
        </p:spPr>
      </p:pic>
      <p:pic>
        <p:nvPicPr>
          <p:cNvPr id="11" name="Afbeelding 6" descr="Afbeelding met gebouw, trein, zitten, geparkeerd&#10;&#10;Automatisch gegenereerde beschrijving">
            <a:extLst>
              <a:ext uri="{FF2B5EF4-FFF2-40B4-BE49-F238E27FC236}">
                <a16:creationId xmlns:a16="http://schemas.microsoft.com/office/drawing/2014/main" id="{3061D886-B23E-7D5D-4B54-DC4BC2CB2A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3825" y="3952104"/>
            <a:ext cx="1350001" cy="1800002"/>
          </a:xfrm>
          <a:prstGeom prst="rect">
            <a:avLst/>
          </a:prstGeom>
        </p:spPr>
      </p:pic>
      <p:pic>
        <p:nvPicPr>
          <p:cNvPr id="12" name="Afbeelding 12" descr="Afbeelding met buiten, gebouw, straat, metaal&#10;&#10;Automatisch gegenereerde beschrijving">
            <a:extLst>
              <a:ext uri="{FF2B5EF4-FFF2-40B4-BE49-F238E27FC236}">
                <a16:creationId xmlns:a16="http://schemas.microsoft.com/office/drawing/2014/main" id="{27B93CFE-A16C-7318-0EDD-B31DA70C933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72861" y="3952106"/>
            <a:ext cx="1350000" cy="1800000"/>
          </a:xfrm>
          <a:prstGeom prst="rect">
            <a:avLst/>
          </a:prstGeom>
        </p:spPr>
      </p:pic>
      <p:pic>
        <p:nvPicPr>
          <p:cNvPr id="13" name="Afbeelding 19" descr="Afbeelding met circuit, zitten, verjaardag&#10;&#10;Automatisch gegenereerde beschrijving">
            <a:extLst>
              <a:ext uri="{FF2B5EF4-FFF2-40B4-BE49-F238E27FC236}">
                <a16:creationId xmlns:a16="http://schemas.microsoft.com/office/drawing/2014/main" id="{464EA33F-7241-9C34-6F76-BC0208ADF2A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654193" y="3952104"/>
            <a:ext cx="1476000" cy="1776192"/>
          </a:xfrm>
          <a:prstGeom prst="rect">
            <a:avLst/>
          </a:prstGeom>
        </p:spPr>
      </p:pic>
      <p:pic>
        <p:nvPicPr>
          <p:cNvPr id="14" name="Afbeelding 27">
            <a:extLst>
              <a:ext uri="{FF2B5EF4-FFF2-40B4-BE49-F238E27FC236}">
                <a16:creationId xmlns:a16="http://schemas.microsoft.com/office/drawing/2014/main" id="{F394A0FC-D483-C12F-9067-7B5B88E506E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182935" y="3956844"/>
            <a:ext cx="1620000" cy="1771452"/>
          </a:xfrm>
          <a:prstGeom prst="rect">
            <a:avLst/>
          </a:prstGeom>
        </p:spPr>
      </p:pic>
      <p:pic>
        <p:nvPicPr>
          <p:cNvPr id="15" name="Afbeelding 5" descr="Afbeelding met gebouw, object, motor, geparkeerd&#10;&#10;Automatisch gegenereerde beschrijving">
            <a:extLst>
              <a:ext uri="{FF2B5EF4-FFF2-40B4-BE49-F238E27FC236}">
                <a16:creationId xmlns:a16="http://schemas.microsoft.com/office/drawing/2014/main" id="{4D0B6ED7-EB5E-8941-29CA-FAE71D2FBAC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177714" y="3952104"/>
            <a:ext cx="1350000" cy="1800000"/>
          </a:xfrm>
          <a:prstGeom prst="rect">
            <a:avLst/>
          </a:prstGeom>
        </p:spPr>
      </p:pic>
      <p:sp>
        <p:nvSpPr>
          <p:cNvPr id="17" name="Subtitle 2">
            <a:extLst>
              <a:ext uri="{FF2B5EF4-FFF2-40B4-BE49-F238E27FC236}">
                <a16:creationId xmlns:a16="http://schemas.microsoft.com/office/drawing/2014/main" id="{BCF16E85-9B4D-2E41-61FB-A146675D0180}"/>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29336543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fontScale="92500" lnSpcReduction="20000"/>
          </a:bodyPr>
          <a:lstStyle/>
          <a:p>
            <a:pPr marL="0" indent="0">
              <a:buNone/>
            </a:pPr>
            <a:r>
              <a:rPr lang="en-GB" sz="2400"/>
              <a:t>Soil treatment plant</a:t>
            </a:r>
          </a:p>
          <a:p>
            <a:pPr marL="0" indent="0">
              <a:buNone/>
            </a:pPr>
            <a:r>
              <a:rPr lang="en-GB" b="0" err="1"/>
              <a:t>Houthalen</a:t>
            </a:r>
            <a:r>
              <a:rPr lang="en-GB" b="0"/>
              <a:t>, Belgium</a:t>
            </a:r>
          </a:p>
          <a:p>
            <a:pPr marL="0" indent="0">
              <a:buNone/>
            </a:pPr>
            <a:endParaRPr lang="en-GB"/>
          </a:p>
          <a:p>
            <a:r>
              <a:rPr lang="en-GB"/>
              <a:t>About the project: </a:t>
            </a:r>
          </a:p>
          <a:p>
            <a:pPr lvl="1"/>
            <a:r>
              <a:rPr lang="en-GB"/>
              <a:t>New installation for soil treatment based on microwave technology</a:t>
            </a:r>
          </a:p>
          <a:p>
            <a:pPr lvl="1"/>
            <a:r>
              <a:rPr lang="en-GB"/>
              <a:t>Capacity 15 ton/hour</a:t>
            </a:r>
          </a:p>
          <a:p>
            <a:pPr lvl="1"/>
            <a:r>
              <a:rPr lang="en-GB"/>
              <a:t>Basic engineering</a:t>
            </a:r>
          </a:p>
          <a:p>
            <a:pPr lvl="1"/>
            <a:r>
              <a:rPr lang="en-GB"/>
              <a:t>Capex budget: 14M€</a:t>
            </a:r>
          </a:p>
          <a:p>
            <a:r>
              <a:rPr lang="en-GB"/>
              <a:t>Scope</a:t>
            </a:r>
          </a:p>
          <a:p>
            <a:pPr lvl="1"/>
            <a:r>
              <a:rPr lang="en-GB"/>
              <a:t>BIM modelling</a:t>
            </a:r>
          </a:p>
          <a:p>
            <a:pPr lvl="1"/>
            <a:r>
              <a:rPr lang="en-GB"/>
              <a:t>BIM Coordination</a:t>
            </a:r>
          </a:p>
          <a:p>
            <a:pPr lvl="1"/>
            <a:r>
              <a:rPr lang="en-GB"/>
              <a:t>Project management</a:t>
            </a:r>
          </a:p>
          <a:p>
            <a:pPr lvl="1"/>
            <a:r>
              <a:rPr lang="en-GB"/>
              <a:t>Budget estimation</a:t>
            </a:r>
          </a:p>
          <a:p>
            <a:pPr lvl="1"/>
            <a:r>
              <a:rPr lang="en-GB"/>
              <a:t>Process PID &amp; calculations</a:t>
            </a:r>
          </a:p>
          <a:p>
            <a:pPr lvl="1"/>
            <a:r>
              <a:rPr lang="en-GB"/>
              <a:t>Layout set-up</a:t>
            </a:r>
          </a:p>
          <a:p>
            <a:pPr lvl="1"/>
            <a:r>
              <a:rPr lang="en-GB"/>
              <a:t>Equipment specifications</a:t>
            </a:r>
          </a:p>
          <a:p>
            <a:pPr lvl="1"/>
            <a:r>
              <a:rPr lang="en-GB"/>
              <a:t>Piping design</a:t>
            </a:r>
          </a:p>
          <a:p>
            <a:pPr lvl="1"/>
            <a:r>
              <a:rPr lang="en-GB"/>
              <a:t>Structural design &amp; calculations</a:t>
            </a:r>
          </a:p>
          <a:p>
            <a:pPr lvl="1"/>
            <a:r>
              <a:rPr lang="en-GB"/>
              <a:t>Instrumentation</a:t>
            </a:r>
          </a:p>
          <a:p>
            <a:pPr lvl="1"/>
            <a:r>
              <a:rPr lang="en-GB"/>
              <a:t>Procurement activities</a:t>
            </a:r>
          </a:p>
          <a:p>
            <a:endParaRPr lang="en-GB"/>
          </a:p>
          <a:p>
            <a:endParaRPr lang="en-GB"/>
          </a:p>
          <a:p>
            <a:endParaRPr lang="en-GB"/>
          </a:p>
          <a:p>
            <a:pPr lvl="1"/>
            <a:endParaRPr lang="en-GB"/>
          </a:p>
        </p:txBody>
      </p:sp>
      <p:pic>
        <p:nvPicPr>
          <p:cNvPr id="4" name="Picture 3" descr="A picture containing logo, font, graphics, graphic design&#10;&#10;Description automatically generated">
            <a:extLst>
              <a:ext uri="{FF2B5EF4-FFF2-40B4-BE49-F238E27FC236}">
                <a16:creationId xmlns:a16="http://schemas.microsoft.com/office/drawing/2014/main" id="{DFA30A49-F004-98A1-2615-0F5F12C075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720468" y="5548508"/>
            <a:ext cx="1083784" cy="950049"/>
          </a:xfrm>
          <a:prstGeom prst="rect">
            <a:avLst/>
          </a:prstGeom>
        </p:spPr>
      </p:pic>
      <p:pic>
        <p:nvPicPr>
          <p:cNvPr id="5" name="Picture 4">
            <a:extLst>
              <a:ext uri="{FF2B5EF4-FFF2-40B4-BE49-F238E27FC236}">
                <a16:creationId xmlns:a16="http://schemas.microsoft.com/office/drawing/2014/main" id="{D65015F4-FE80-60AF-4618-8AE8C7AEA1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800" y="648000"/>
            <a:ext cx="7447108" cy="2681123"/>
          </a:xfrm>
          <a:prstGeom prst="rect">
            <a:avLst/>
          </a:prstGeom>
        </p:spPr>
      </p:pic>
      <p:pic>
        <p:nvPicPr>
          <p:cNvPr id="6" name="Picture 5">
            <a:extLst>
              <a:ext uri="{FF2B5EF4-FFF2-40B4-BE49-F238E27FC236}">
                <a16:creationId xmlns:a16="http://schemas.microsoft.com/office/drawing/2014/main" id="{3145F95B-AC48-89CC-D58D-E80E30DA740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58801" y="3659534"/>
            <a:ext cx="4071330" cy="2184675"/>
          </a:xfrm>
          <a:prstGeom prst="rect">
            <a:avLst/>
          </a:prstGeom>
        </p:spPr>
      </p:pic>
      <p:sp>
        <p:nvSpPr>
          <p:cNvPr id="8" name="Subtitle 2">
            <a:extLst>
              <a:ext uri="{FF2B5EF4-FFF2-40B4-BE49-F238E27FC236}">
                <a16:creationId xmlns:a16="http://schemas.microsoft.com/office/drawing/2014/main" id="{28F8974F-6F43-5C16-021E-D3020C7E17B5}"/>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35560077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9833E-CC69-0B14-3ADE-26422565B288}"/>
              </a:ext>
            </a:extLst>
          </p:cNvPr>
          <p:cNvSpPr>
            <a:spLocks noGrp="1"/>
          </p:cNvSpPr>
          <p:nvPr>
            <p:ph sz="half" idx="14"/>
          </p:nvPr>
        </p:nvSpPr>
        <p:spPr/>
        <p:txBody>
          <a:bodyPr>
            <a:normAutofit/>
          </a:bodyPr>
          <a:lstStyle/>
          <a:p>
            <a:pPr marL="0" indent="0">
              <a:buNone/>
            </a:pPr>
            <a:r>
              <a:rPr lang="en-GB" sz="2400"/>
              <a:t>TCP Project Plant_3</a:t>
            </a:r>
          </a:p>
          <a:p>
            <a:pPr marL="0" indent="0">
              <a:buNone/>
            </a:pPr>
            <a:r>
              <a:rPr lang="en-GB" b="0"/>
              <a:t>Turnhout(Belgium)</a:t>
            </a:r>
          </a:p>
          <a:p>
            <a:pPr marL="0" indent="0">
              <a:buNone/>
            </a:pPr>
            <a:endParaRPr lang="en-GB"/>
          </a:p>
          <a:p>
            <a:r>
              <a:rPr lang="en-GB"/>
              <a:t>Coordination reviews</a:t>
            </a:r>
          </a:p>
          <a:p>
            <a:r>
              <a:rPr lang="en-GB"/>
              <a:t>BIM </a:t>
            </a:r>
            <a:r>
              <a:rPr lang="en-GB" err="1"/>
              <a:t>Coördination</a:t>
            </a:r>
            <a:endParaRPr lang="en-GB"/>
          </a:p>
          <a:p>
            <a:r>
              <a:rPr lang="en-GB"/>
              <a:t>Engineering:</a:t>
            </a:r>
          </a:p>
          <a:p>
            <a:pPr lvl="1"/>
            <a:r>
              <a:rPr lang="en-GB"/>
              <a:t>3D Scanning</a:t>
            </a:r>
          </a:p>
          <a:p>
            <a:pPr lvl="1"/>
            <a:r>
              <a:rPr lang="en-GB"/>
              <a:t>3D as built</a:t>
            </a:r>
          </a:p>
          <a:p>
            <a:pPr lvl="1"/>
            <a:r>
              <a:rPr lang="en-GB"/>
              <a:t>3D piping</a:t>
            </a:r>
          </a:p>
          <a:p>
            <a:pPr lvl="1"/>
            <a:r>
              <a:rPr lang="en-GB"/>
              <a:t>3D structural</a:t>
            </a:r>
          </a:p>
          <a:p>
            <a:pPr lvl="1"/>
            <a:r>
              <a:rPr lang="en-GB"/>
              <a:t>Stress Calculations</a:t>
            </a:r>
          </a:p>
          <a:p>
            <a:endParaRPr lang="en-GB"/>
          </a:p>
          <a:p>
            <a:pPr lvl="1"/>
            <a:endParaRPr lang="en-GB"/>
          </a:p>
        </p:txBody>
      </p:sp>
      <p:pic>
        <p:nvPicPr>
          <p:cNvPr id="4" name="Afbeelding 18" descr="Afbeelding met tekening&#10;&#10;Automatisch gegenereerde beschrijving">
            <a:extLst>
              <a:ext uri="{FF2B5EF4-FFF2-40B4-BE49-F238E27FC236}">
                <a16:creationId xmlns:a16="http://schemas.microsoft.com/office/drawing/2014/main" id="{10C7820F-ADDA-84AC-890A-485D31589BA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82206" y="6013174"/>
            <a:ext cx="1123488" cy="485382"/>
          </a:xfrm>
          <a:prstGeom prst="rect">
            <a:avLst/>
          </a:prstGeom>
        </p:spPr>
      </p:pic>
      <p:pic>
        <p:nvPicPr>
          <p:cNvPr id="5" name="Afbeelding 1">
            <a:extLst>
              <a:ext uri="{FF2B5EF4-FFF2-40B4-BE49-F238E27FC236}">
                <a16:creationId xmlns:a16="http://schemas.microsoft.com/office/drawing/2014/main" id="{E3017C18-8835-C325-AE66-6E23E13313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800" y="648000"/>
            <a:ext cx="4155377" cy="3125972"/>
          </a:xfrm>
          <a:prstGeom prst="rect">
            <a:avLst/>
          </a:prstGeom>
        </p:spPr>
      </p:pic>
      <p:pic>
        <p:nvPicPr>
          <p:cNvPr id="6" name="Afbeelding 9">
            <a:extLst>
              <a:ext uri="{FF2B5EF4-FFF2-40B4-BE49-F238E27FC236}">
                <a16:creationId xmlns:a16="http://schemas.microsoft.com/office/drawing/2014/main" id="{02A12BAC-103B-05BC-B4F0-1A92CDAFF3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64003" y="4087574"/>
            <a:ext cx="1339100" cy="1776192"/>
          </a:xfrm>
          <a:prstGeom prst="rect">
            <a:avLst/>
          </a:prstGeom>
        </p:spPr>
      </p:pic>
      <p:pic>
        <p:nvPicPr>
          <p:cNvPr id="7" name="Afbeelding 11">
            <a:extLst>
              <a:ext uri="{FF2B5EF4-FFF2-40B4-BE49-F238E27FC236}">
                <a16:creationId xmlns:a16="http://schemas.microsoft.com/office/drawing/2014/main" id="{C70F9BBE-3FF3-7C9E-13BB-75E64226D69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50804" y="4088553"/>
            <a:ext cx="1504398" cy="1340015"/>
          </a:xfrm>
          <a:prstGeom prst="rect">
            <a:avLst/>
          </a:prstGeom>
        </p:spPr>
      </p:pic>
      <p:pic>
        <p:nvPicPr>
          <p:cNvPr id="8" name="Afbeelding 13">
            <a:extLst>
              <a:ext uri="{FF2B5EF4-FFF2-40B4-BE49-F238E27FC236}">
                <a16:creationId xmlns:a16="http://schemas.microsoft.com/office/drawing/2014/main" id="{0C0705CD-6CA1-E475-BA20-804C005AC70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848339" y="673602"/>
            <a:ext cx="2952000" cy="3074767"/>
          </a:xfrm>
          <a:prstGeom prst="rect">
            <a:avLst/>
          </a:prstGeom>
        </p:spPr>
      </p:pic>
      <p:pic>
        <p:nvPicPr>
          <p:cNvPr id="9" name="Afbeelding 14">
            <a:extLst>
              <a:ext uri="{FF2B5EF4-FFF2-40B4-BE49-F238E27FC236}">
                <a16:creationId xmlns:a16="http://schemas.microsoft.com/office/drawing/2014/main" id="{8A306D7D-1EFB-E285-F042-29AEAEC04E1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87389" y="4087574"/>
            <a:ext cx="1332143" cy="1776192"/>
          </a:xfrm>
          <a:prstGeom prst="rect">
            <a:avLst/>
          </a:prstGeom>
        </p:spPr>
      </p:pic>
      <p:pic>
        <p:nvPicPr>
          <p:cNvPr id="10" name="Afbeelding 15">
            <a:extLst>
              <a:ext uri="{FF2B5EF4-FFF2-40B4-BE49-F238E27FC236}">
                <a16:creationId xmlns:a16="http://schemas.microsoft.com/office/drawing/2014/main" id="{C07D4EC1-D036-8BA8-B29A-FDB0B96DB2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92376" y="4088554"/>
            <a:ext cx="1598013" cy="1340016"/>
          </a:xfrm>
          <a:prstGeom prst="rect">
            <a:avLst/>
          </a:prstGeom>
        </p:spPr>
      </p:pic>
      <p:pic>
        <p:nvPicPr>
          <p:cNvPr id="11" name="Afbeelding 16">
            <a:extLst>
              <a:ext uri="{FF2B5EF4-FFF2-40B4-BE49-F238E27FC236}">
                <a16:creationId xmlns:a16="http://schemas.microsoft.com/office/drawing/2014/main" id="{E3A5A848-1D06-C944-9E7A-D69C8FB991B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58800" y="4087574"/>
            <a:ext cx="1332143" cy="1774429"/>
          </a:xfrm>
          <a:prstGeom prst="rect">
            <a:avLst/>
          </a:prstGeom>
        </p:spPr>
      </p:pic>
      <p:sp>
        <p:nvSpPr>
          <p:cNvPr id="15" name="Subtitle 2">
            <a:extLst>
              <a:ext uri="{FF2B5EF4-FFF2-40B4-BE49-F238E27FC236}">
                <a16:creationId xmlns:a16="http://schemas.microsoft.com/office/drawing/2014/main" id="{A30DD699-5C80-2F4A-4A7B-17EA32EE48CD}"/>
              </a:ext>
            </a:extLst>
          </p:cNvPr>
          <p:cNvSpPr>
            <a:spLocks noGrp="1"/>
          </p:cNvSpPr>
          <p:nvPr>
            <p:ph type="subTitle" idx="13" hasCustomPrompt="1"/>
          </p:nvPr>
        </p:nvSpPr>
        <p:spPr>
          <a:xfrm>
            <a:off x="538128" y="360000"/>
            <a:ext cx="519480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REFERENCES</a:t>
            </a:r>
            <a:endParaRPr lang="en-BE"/>
          </a:p>
        </p:txBody>
      </p:sp>
    </p:spTree>
    <p:extLst>
      <p:ext uri="{BB962C8B-B14F-4D97-AF65-F5344CB8AC3E}">
        <p14:creationId xmlns:p14="http://schemas.microsoft.com/office/powerpoint/2010/main" val="2032799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0119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K logo animation.mp4">
            <a:hlinkClick r:id="" action="ppaction://media"/>
            <a:extLst>
              <a:ext uri="{FF2B5EF4-FFF2-40B4-BE49-F238E27FC236}">
                <a16:creationId xmlns:a16="http://schemas.microsoft.com/office/drawing/2014/main" id="{CA7AA2E7-EA31-6DA9-A086-675BC31052C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17197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325F-0607-BDF9-9971-51FAD1DEC34D}"/>
              </a:ext>
            </a:extLst>
          </p:cNvPr>
          <p:cNvSpPr>
            <a:spLocks noGrp="1"/>
          </p:cNvSpPr>
          <p:nvPr>
            <p:ph type="title"/>
          </p:nvPr>
        </p:nvSpPr>
        <p:spPr/>
        <p:txBody>
          <a:bodyPr/>
          <a:lstStyle/>
          <a:p>
            <a:r>
              <a:rPr lang="en-GB"/>
              <a:t>An introduction</a:t>
            </a:r>
          </a:p>
        </p:txBody>
      </p:sp>
      <p:sp>
        <p:nvSpPr>
          <p:cNvPr id="3" name="Content Placeholder 2">
            <a:extLst>
              <a:ext uri="{FF2B5EF4-FFF2-40B4-BE49-F238E27FC236}">
                <a16:creationId xmlns:a16="http://schemas.microsoft.com/office/drawing/2014/main" id="{1B45AE3F-33BC-566D-C258-5301ED1E2020}"/>
              </a:ext>
            </a:extLst>
          </p:cNvPr>
          <p:cNvSpPr>
            <a:spLocks noGrp="1"/>
          </p:cNvSpPr>
          <p:nvPr>
            <p:ph sz="half" idx="1"/>
          </p:nvPr>
        </p:nvSpPr>
        <p:spPr/>
        <p:txBody>
          <a:bodyPr/>
          <a:lstStyle/>
          <a:p>
            <a:pPr marL="0" indent="0">
              <a:buNone/>
            </a:pPr>
            <a:r>
              <a:rPr lang="en-GB"/>
              <a:t>Company</a:t>
            </a:r>
          </a:p>
          <a:p>
            <a:r>
              <a:rPr lang="nl-BE" sz="1600" b="0">
                <a:solidFill>
                  <a:srgbClr val="00224A"/>
                </a:solidFill>
                <a:latin typeface="Space Grotesk" pitchFamily="2" charset="77"/>
                <a:cs typeface="Space Grotesk" pitchFamily="2" charset="77"/>
              </a:rPr>
              <a:t>International partner for engineering and project management services. </a:t>
            </a:r>
          </a:p>
          <a:p>
            <a:r>
              <a:rPr lang="en-GB" sz="1600" b="0">
                <a:solidFill>
                  <a:srgbClr val="00224A"/>
                </a:solidFill>
                <a:latin typeface="Space Grotesk" pitchFamily="2" charset="77"/>
                <a:cs typeface="Space Grotesk" pitchFamily="2" charset="77"/>
              </a:rPr>
              <a:t>Powerful combination of </a:t>
            </a:r>
            <a:r>
              <a:rPr lang="en-GB" sz="1600">
                <a:solidFill>
                  <a:srgbClr val="00224A"/>
                </a:solidFill>
                <a:latin typeface="Space Grotesk" pitchFamily="2" charset="77"/>
                <a:cs typeface="Space Grotesk" pitchFamily="2" charset="77"/>
              </a:rPr>
              <a:t>expertise</a:t>
            </a:r>
            <a:r>
              <a:rPr lang="en-GB" sz="1600" b="0">
                <a:solidFill>
                  <a:srgbClr val="00224A"/>
                </a:solidFill>
                <a:latin typeface="Space Grotesk" pitchFamily="2" charset="77"/>
                <a:cs typeface="Space Grotesk" pitchFamily="2" charset="77"/>
              </a:rPr>
              <a:t> and driven people allows us to manage your projects with the highest </a:t>
            </a:r>
            <a:r>
              <a:rPr lang="en-GB" sz="1600">
                <a:solidFill>
                  <a:srgbClr val="00224A"/>
                </a:solidFill>
                <a:latin typeface="Space Grotesk" pitchFamily="2" charset="77"/>
                <a:cs typeface="Space Grotesk" pitchFamily="2" charset="77"/>
              </a:rPr>
              <a:t>efficiency.</a:t>
            </a:r>
            <a:endParaRPr lang="nl-BE" sz="1600">
              <a:solidFill>
                <a:srgbClr val="00224A"/>
              </a:solidFill>
              <a:latin typeface="Space Grotesk" pitchFamily="2" charset="77"/>
              <a:cs typeface="Space Grotesk" pitchFamily="2" charset="77"/>
            </a:endParaRPr>
          </a:p>
          <a:p>
            <a:endParaRPr lang="en-GB"/>
          </a:p>
          <a:p>
            <a:endParaRPr lang="en-GB"/>
          </a:p>
        </p:txBody>
      </p:sp>
      <p:sp>
        <p:nvSpPr>
          <p:cNvPr id="4" name="Content Placeholder 3">
            <a:extLst>
              <a:ext uri="{FF2B5EF4-FFF2-40B4-BE49-F238E27FC236}">
                <a16:creationId xmlns:a16="http://schemas.microsoft.com/office/drawing/2014/main" id="{6D83BC95-DCBF-DA0C-47CF-9C98C1753DAF}"/>
              </a:ext>
            </a:extLst>
          </p:cNvPr>
          <p:cNvSpPr>
            <a:spLocks noGrp="1"/>
          </p:cNvSpPr>
          <p:nvPr>
            <p:ph sz="half" idx="2"/>
          </p:nvPr>
        </p:nvSpPr>
        <p:spPr/>
        <p:txBody>
          <a:bodyPr/>
          <a:lstStyle/>
          <a:p>
            <a:pPr marL="0" indent="0">
              <a:buNone/>
            </a:pPr>
            <a:r>
              <a:rPr lang="nl-BE" b="1">
                <a:solidFill>
                  <a:srgbClr val="00224A"/>
                </a:solidFill>
                <a:latin typeface="Space Grotesk" pitchFamily="2" charset="77"/>
                <a:cs typeface="Space Grotesk" pitchFamily="2" charset="77"/>
              </a:rPr>
              <a:t>Background</a:t>
            </a:r>
          </a:p>
          <a:p>
            <a:r>
              <a:rPr lang="nl-BE" sz="1600" b="0">
                <a:solidFill>
                  <a:srgbClr val="00224A"/>
                </a:solidFill>
                <a:latin typeface="Space Grotesk" pitchFamily="2" charset="77"/>
                <a:cs typeface="Space Grotesk" pitchFamily="2" charset="77"/>
              </a:rPr>
              <a:t>Founded in </a:t>
            </a:r>
            <a:r>
              <a:rPr lang="nl-BE" sz="1600">
                <a:solidFill>
                  <a:srgbClr val="00224A"/>
                </a:solidFill>
                <a:latin typeface="Space Grotesk" pitchFamily="2" charset="77"/>
                <a:cs typeface="Space Grotesk" pitchFamily="2" charset="77"/>
              </a:rPr>
              <a:t>2011.</a:t>
            </a:r>
          </a:p>
          <a:p>
            <a:r>
              <a:rPr lang="nl-BE" sz="1600" b="0">
                <a:solidFill>
                  <a:srgbClr val="00224A"/>
                </a:solidFill>
                <a:latin typeface="Space Grotesk" pitchFamily="2" charset="77"/>
                <a:cs typeface="Space Grotesk" pitchFamily="2" charset="77"/>
              </a:rPr>
              <a:t>Detailed engineering.</a:t>
            </a:r>
          </a:p>
          <a:p>
            <a:r>
              <a:rPr lang="nl-BE" sz="1600" b="0">
                <a:solidFill>
                  <a:srgbClr val="00224A"/>
                </a:solidFill>
                <a:latin typeface="Space Grotesk" pitchFamily="2" charset="77"/>
                <a:cs typeface="Space Grotesk" pitchFamily="2" charset="77"/>
              </a:rPr>
              <a:t>First employee started in 2016</a:t>
            </a:r>
            <a:r>
              <a:rPr lang="nl-BE" sz="1600" b="0">
                <a:solidFill>
                  <a:schemeClr val="accent5"/>
                </a:solidFill>
                <a:latin typeface="+mj-lt"/>
              </a:rPr>
              <a:t>.</a:t>
            </a:r>
          </a:p>
          <a:p>
            <a:pPr marL="0" indent="0">
              <a:buNone/>
            </a:pPr>
            <a:endParaRPr lang="en-GB"/>
          </a:p>
        </p:txBody>
      </p:sp>
      <p:sp>
        <p:nvSpPr>
          <p:cNvPr id="5" name="Subtitle 4">
            <a:extLst>
              <a:ext uri="{FF2B5EF4-FFF2-40B4-BE49-F238E27FC236}">
                <a16:creationId xmlns:a16="http://schemas.microsoft.com/office/drawing/2014/main" id="{7950BCAC-92EA-F2F4-700D-63FAD79DD708}"/>
              </a:ext>
            </a:extLst>
          </p:cNvPr>
          <p:cNvSpPr>
            <a:spLocks noGrp="1"/>
          </p:cNvSpPr>
          <p:nvPr>
            <p:ph type="subTitle" idx="13"/>
          </p:nvPr>
        </p:nvSpPr>
        <p:spPr/>
        <p:txBody>
          <a:bodyPr/>
          <a:lstStyle/>
          <a:p>
            <a:r>
              <a:rPr lang="en-GB"/>
              <a:t>ABOUT US</a:t>
            </a:r>
          </a:p>
        </p:txBody>
      </p:sp>
    </p:spTree>
    <p:extLst>
      <p:ext uri="{BB962C8B-B14F-4D97-AF65-F5344CB8AC3E}">
        <p14:creationId xmlns:p14="http://schemas.microsoft.com/office/powerpoint/2010/main" val="2959378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C325F-0607-BDF9-9971-51FAD1DEC34D}"/>
              </a:ext>
            </a:extLst>
          </p:cNvPr>
          <p:cNvSpPr>
            <a:spLocks noGrp="1"/>
          </p:cNvSpPr>
          <p:nvPr>
            <p:ph type="title"/>
          </p:nvPr>
        </p:nvSpPr>
        <p:spPr/>
        <p:txBody>
          <a:bodyPr/>
          <a:lstStyle/>
          <a:p>
            <a:r>
              <a:rPr lang="en-GB"/>
              <a:t>An introduction</a:t>
            </a:r>
          </a:p>
        </p:txBody>
      </p:sp>
      <p:sp>
        <p:nvSpPr>
          <p:cNvPr id="3" name="Content Placeholder 2">
            <a:extLst>
              <a:ext uri="{FF2B5EF4-FFF2-40B4-BE49-F238E27FC236}">
                <a16:creationId xmlns:a16="http://schemas.microsoft.com/office/drawing/2014/main" id="{1B45AE3F-33BC-566D-C258-5301ED1E2020}"/>
              </a:ext>
            </a:extLst>
          </p:cNvPr>
          <p:cNvSpPr>
            <a:spLocks noGrp="1"/>
          </p:cNvSpPr>
          <p:nvPr>
            <p:ph sz="half" idx="1"/>
          </p:nvPr>
        </p:nvSpPr>
        <p:spPr/>
        <p:txBody>
          <a:bodyPr/>
          <a:lstStyle/>
          <a:p>
            <a:pPr marL="0" indent="0">
              <a:buNone/>
            </a:pPr>
            <a:r>
              <a:rPr lang="nl-BE" b="1">
                <a:solidFill>
                  <a:srgbClr val="00224A"/>
                </a:solidFill>
                <a:latin typeface="Space Grotesk" pitchFamily="2" charset="77"/>
                <a:cs typeface="Space Grotesk" pitchFamily="2" charset="77"/>
              </a:rPr>
              <a:t>People</a:t>
            </a:r>
          </a:p>
          <a:p>
            <a:r>
              <a:rPr lang="nl-BE" sz="1600" b="0">
                <a:solidFill>
                  <a:srgbClr val="00224A"/>
                </a:solidFill>
                <a:latin typeface="Space Grotesk" pitchFamily="2" charset="77"/>
                <a:cs typeface="Space Grotesk" pitchFamily="2" charset="77"/>
              </a:rPr>
              <a:t>60 Passionate and dedicated Engineers</a:t>
            </a:r>
          </a:p>
          <a:p>
            <a:r>
              <a:rPr lang="nl-BE" sz="1600" b="0">
                <a:solidFill>
                  <a:srgbClr val="00224A"/>
                </a:solidFill>
                <a:latin typeface="Space Grotesk" pitchFamily="2" charset="77"/>
                <a:cs typeface="Space Grotesk" pitchFamily="2" charset="77"/>
              </a:rPr>
              <a:t>Several functions: Project Manager, BIM Coordinator, Project engineer, Designer, Safety engineer, Mechanical engineer</a:t>
            </a:r>
          </a:p>
          <a:p>
            <a:r>
              <a:rPr lang="nl-BE" sz="1600" b="0">
                <a:solidFill>
                  <a:srgbClr val="00224A"/>
                </a:solidFill>
                <a:latin typeface="Space Grotesk" pitchFamily="2" charset="77"/>
                <a:cs typeface="Space Grotesk" pitchFamily="2" charset="77"/>
              </a:rPr>
              <a:t>Average age: 40</a:t>
            </a:r>
            <a:endParaRPr lang="en-GB"/>
          </a:p>
          <a:p>
            <a:endParaRPr lang="en-GB"/>
          </a:p>
        </p:txBody>
      </p:sp>
      <p:sp>
        <p:nvSpPr>
          <p:cNvPr id="4" name="Content Placeholder 3">
            <a:extLst>
              <a:ext uri="{FF2B5EF4-FFF2-40B4-BE49-F238E27FC236}">
                <a16:creationId xmlns:a16="http://schemas.microsoft.com/office/drawing/2014/main" id="{6D83BC95-DCBF-DA0C-47CF-9C98C1753DAF}"/>
              </a:ext>
            </a:extLst>
          </p:cNvPr>
          <p:cNvSpPr>
            <a:spLocks noGrp="1"/>
          </p:cNvSpPr>
          <p:nvPr>
            <p:ph sz="half" idx="2"/>
          </p:nvPr>
        </p:nvSpPr>
        <p:spPr/>
        <p:txBody>
          <a:bodyPr/>
          <a:lstStyle/>
          <a:p>
            <a:pPr marL="0" indent="0">
              <a:buClr>
                <a:schemeClr val="accent5"/>
              </a:buClr>
              <a:buNone/>
            </a:pPr>
            <a:r>
              <a:rPr lang="nl-BE" b="1">
                <a:latin typeface="Space Grotesk" pitchFamily="2" charset="77"/>
                <a:cs typeface="Space Grotesk" pitchFamily="2" charset="77"/>
              </a:rPr>
              <a:t>Vision</a:t>
            </a:r>
          </a:p>
          <a:p>
            <a:r>
              <a:rPr lang="en-GB" sz="1600" b="0">
                <a:solidFill>
                  <a:srgbClr val="00224A"/>
                </a:solidFill>
                <a:latin typeface="Space Grotesk" pitchFamily="2" charset="77"/>
                <a:cs typeface="Space Grotesk" pitchFamily="2" charset="77"/>
              </a:rPr>
              <a:t>Creating feasible and efficient projects with a combination of experience and an innovation-driven approach.</a:t>
            </a:r>
          </a:p>
          <a:p>
            <a:r>
              <a:rPr lang="en-GB" sz="1600" b="0">
                <a:solidFill>
                  <a:srgbClr val="00224A"/>
                </a:solidFill>
                <a:latin typeface="Space Grotesk" pitchFamily="2" charset="77"/>
                <a:cs typeface="Space Grotesk" pitchFamily="2" charset="77"/>
              </a:rPr>
              <a:t>Clear communication to all stakeholders of the project by using the latest technology.</a:t>
            </a:r>
            <a:endParaRPr lang="nl-BE" sz="2000" b="0">
              <a:solidFill>
                <a:srgbClr val="00224A"/>
              </a:solidFill>
              <a:latin typeface="Space Grotesk" pitchFamily="2" charset="77"/>
              <a:cs typeface="Space Grotesk" pitchFamily="2" charset="77"/>
            </a:endParaRPr>
          </a:p>
          <a:p>
            <a:pPr marL="0" indent="0">
              <a:buNone/>
            </a:pPr>
            <a:endParaRPr lang="en-GB"/>
          </a:p>
        </p:txBody>
      </p:sp>
      <p:sp>
        <p:nvSpPr>
          <p:cNvPr id="5" name="Subtitle 4">
            <a:extLst>
              <a:ext uri="{FF2B5EF4-FFF2-40B4-BE49-F238E27FC236}">
                <a16:creationId xmlns:a16="http://schemas.microsoft.com/office/drawing/2014/main" id="{7950BCAC-92EA-F2F4-700D-63FAD79DD708}"/>
              </a:ext>
            </a:extLst>
          </p:cNvPr>
          <p:cNvSpPr>
            <a:spLocks noGrp="1"/>
          </p:cNvSpPr>
          <p:nvPr>
            <p:ph type="subTitle" idx="13"/>
          </p:nvPr>
        </p:nvSpPr>
        <p:spPr/>
        <p:txBody>
          <a:bodyPr/>
          <a:lstStyle/>
          <a:p>
            <a:r>
              <a:rPr lang="en-GB"/>
              <a:t>ABOUT US</a:t>
            </a:r>
          </a:p>
        </p:txBody>
      </p:sp>
    </p:spTree>
    <p:extLst>
      <p:ext uri="{BB962C8B-B14F-4D97-AF65-F5344CB8AC3E}">
        <p14:creationId xmlns:p14="http://schemas.microsoft.com/office/powerpoint/2010/main" val="2021287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910DD39-085B-325B-A32C-9044DCE8514E}"/>
              </a:ext>
            </a:extLst>
          </p:cNvPr>
          <p:cNvSpPr>
            <a:spLocks noGrp="1"/>
          </p:cNvSpPr>
          <p:nvPr>
            <p:ph type="subTitle" idx="13" hasCustomPrompt="1"/>
          </p:nvPr>
        </p:nvSpPr>
        <p:spPr>
          <a:xfrm>
            <a:off x="538129" y="342244"/>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ABOUT US</a:t>
            </a:r>
            <a:endParaRPr lang="en-BE"/>
          </a:p>
        </p:txBody>
      </p:sp>
      <p:sp>
        <p:nvSpPr>
          <p:cNvPr id="4" name="Title 1">
            <a:extLst>
              <a:ext uri="{FF2B5EF4-FFF2-40B4-BE49-F238E27FC236}">
                <a16:creationId xmlns:a16="http://schemas.microsoft.com/office/drawing/2014/main" id="{9AA3A3C6-F7D9-22FF-866B-EE393074543D}"/>
              </a:ext>
            </a:extLst>
          </p:cNvPr>
          <p:cNvSpPr txBox="1">
            <a:spLocks/>
          </p:cNvSpPr>
          <p:nvPr/>
        </p:nvSpPr>
        <p:spPr>
          <a:xfrm>
            <a:off x="360000" y="791999"/>
            <a:ext cx="7585200" cy="1080000"/>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3200" kern="1200">
                <a:solidFill>
                  <a:srgbClr val="00224A"/>
                </a:solidFill>
                <a:latin typeface="Space Grotesk" pitchFamily="2" charset="77"/>
                <a:ea typeface="+mj-ea"/>
                <a:cs typeface="+mj-cs"/>
              </a:defRPr>
            </a:lvl1pPr>
          </a:lstStyle>
          <a:p>
            <a:r>
              <a:rPr lang="en-GB"/>
              <a:t>Our Locations</a:t>
            </a:r>
          </a:p>
        </p:txBody>
      </p:sp>
      <p:pic>
        <p:nvPicPr>
          <p:cNvPr id="10" name="Picture 9">
            <a:extLst>
              <a:ext uri="{FF2B5EF4-FFF2-40B4-BE49-F238E27FC236}">
                <a16:creationId xmlns:a16="http://schemas.microsoft.com/office/drawing/2014/main" id="{20C8218A-432D-D3AB-6D82-C7217EC9F29B}"/>
              </a:ext>
            </a:extLst>
          </p:cNvPr>
          <p:cNvPicPr>
            <a:picLocks noChangeAspect="1"/>
          </p:cNvPicPr>
          <p:nvPr/>
        </p:nvPicPr>
        <p:blipFill rotWithShape="1">
          <a:blip r:embed="rId2"/>
          <a:srcRect t="27033" r="8329"/>
          <a:stretch/>
        </p:blipFill>
        <p:spPr>
          <a:xfrm>
            <a:off x="3613007" y="189269"/>
            <a:ext cx="8417489" cy="6479461"/>
          </a:xfrm>
          <a:prstGeom prst="rect">
            <a:avLst/>
          </a:prstGeom>
        </p:spPr>
      </p:pic>
    </p:spTree>
    <p:extLst>
      <p:ext uri="{BB962C8B-B14F-4D97-AF65-F5344CB8AC3E}">
        <p14:creationId xmlns:p14="http://schemas.microsoft.com/office/powerpoint/2010/main" val="2804841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65B556-BDD2-79B7-18F8-4F7A396D3AB6}"/>
              </a:ext>
            </a:extLst>
          </p:cNvPr>
          <p:cNvSpPr>
            <a:spLocks noGrp="1"/>
          </p:cNvSpPr>
          <p:nvPr>
            <p:ph type="title"/>
          </p:nvPr>
        </p:nvSpPr>
        <p:spPr/>
        <p:txBody>
          <a:bodyPr/>
          <a:lstStyle/>
          <a:p>
            <a:pPr algn="l"/>
            <a:r>
              <a:rPr lang="en-GB" b="0" i="0" u="none" strike="noStrike">
                <a:effectLst/>
                <a:latin typeface="Space Grotesk" pitchFamily="2" charset="77"/>
              </a:rPr>
              <a:t>No speculation, improvisation, or shortcuts, please.</a:t>
            </a:r>
          </a:p>
        </p:txBody>
      </p:sp>
      <p:sp>
        <p:nvSpPr>
          <p:cNvPr id="4" name="TextBox 3">
            <a:extLst>
              <a:ext uri="{FF2B5EF4-FFF2-40B4-BE49-F238E27FC236}">
                <a16:creationId xmlns:a16="http://schemas.microsoft.com/office/drawing/2014/main" id="{B9428BB1-0456-9F4A-DAD2-09A525332B05}"/>
              </a:ext>
            </a:extLst>
          </p:cNvPr>
          <p:cNvSpPr txBox="1"/>
          <p:nvPr/>
        </p:nvSpPr>
        <p:spPr>
          <a:xfrm rot="16200000">
            <a:off x="1044109" y="2264579"/>
            <a:ext cx="1606377" cy="246221"/>
          </a:xfrm>
          <a:prstGeom prst="rect">
            <a:avLst/>
          </a:prstGeom>
          <a:noFill/>
        </p:spPr>
        <p:txBody>
          <a:bodyPr wrap="square" rtlCol="0">
            <a:spAutoFit/>
          </a:bodyPr>
          <a:lstStyle/>
          <a:p>
            <a:pPr algn="ctr"/>
            <a:r>
              <a:rPr lang="en-US" sz="1000"/>
              <a:t>Start construction faster</a:t>
            </a:r>
            <a:endParaRPr lang="en-BE" sz="1000"/>
          </a:p>
        </p:txBody>
      </p:sp>
      <p:sp>
        <p:nvSpPr>
          <p:cNvPr id="5" name="TextBox 4">
            <a:extLst>
              <a:ext uri="{FF2B5EF4-FFF2-40B4-BE49-F238E27FC236}">
                <a16:creationId xmlns:a16="http://schemas.microsoft.com/office/drawing/2014/main" id="{B6630B5A-421A-3A1A-0F46-93D30B2AA113}"/>
              </a:ext>
            </a:extLst>
          </p:cNvPr>
          <p:cNvSpPr txBox="1"/>
          <p:nvPr/>
        </p:nvSpPr>
        <p:spPr>
          <a:xfrm rot="16200000">
            <a:off x="4892840" y="4040362"/>
            <a:ext cx="1372091" cy="246221"/>
          </a:xfrm>
          <a:prstGeom prst="rect">
            <a:avLst/>
          </a:prstGeom>
          <a:noFill/>
        </p:spPr>
        <p:txBody>
          <a:bodyPr wrap="square" rtlCol="0">
            <a:spAutoFit/>
          </a:bodyPr>
          <a:lstStyle/>
          <a:p>
            <a:r>
              <a:rPr lang="en-US" sz="1000"/>
              <a:t>Planned completion</a:t>
            </a:r>
            <a:endParaRPr lang="en-BE" sz="1000"/>
          </a:p>
        </p:txBody>
      </p:sp>
      <p:sp>
        <p:nvSpPr>
          <p:cNvPr id="6" name="TextBox 5">
            <a:extLst>
              <a:ext uri="{FF2B5EF4-FFF2-40B4-BE49-F238E27FC236}">
                <a16:creationId xmlns:a16="http://schemas.microsoft.com/office/drawing/2014/main" id="{7F101AC9-C159-C09C-F3E2-4EC0014F5740}"/>
              </a:ext>
            </a:extLst>
          </p:cNvPr>
          <p:cNvSpPr txBox="1"/>
          <p:nvPr/>
        </p:nvSpPr>
        <p:spPr>
          <a:xfrm rot="16200000">
            <a:off x="5674837" y="4027558"/>
            <a:ext cx="1346486" cy="246221"/>
          </a:xfrm>
          <a:prstGeom prst="rect">
            <a:avLst/>
          </a:prstGeom>
          <a:noFill/>
        </p:spPr>
        <p:txBody>
          <a:bodyPr wrap="square" rtlCol="0">
            <a:spAutoFit/>
          </a:bodyPr>
          <a:lstStyle/>
          <a:p>
            <a:r>
              <a:rPr lang="en-US" sz="1000"/>
              <a:t>Actual completion</a:t>
            </a:r>
            <a:endParaRPr lang="en-BE" sz="1000"/>
          </a:p>
        </p:txBody>
      </p:sp>
      <p:sp>
        <p:nvSpPr>
          <p:cNvPr id="7" name="Oval 6">
            <a:extLst>
              <a:ext uri="{FF2B5EF4-FFF2-40B4-BE49-F238E27FC236}">
                <a16:creationId xmlns:a16="http://schemas.microsoft.com/office/drawing/2014/main" id="{79D0253B-780B-4B35-A5CF-F3936FC075FD}"/>
              </a:ext>
            </a:extLst>
          </p:cNvPr>
          <p:cNvSpPr/>
          <p:nvPr/>
        </p:nvSpPr>
        <p:spPr>
          <a:xfrm>
            <a:off x="1987981" y="1473691"/>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rgbClr val="00224A"/>
                  </a:solidFill>
                </a:ln>
                <a:solidFill>
                  <a:srgbClr val="00224A"/>
                </a:solidFill>
              </a:rPr>
              <a:t>1</a:t>
            </a:r>
            <a:endParaRPr lang="en-BE">
              <a:ln>
                <a:solidFill>
                  <a:srgbClr val="00224A"/>
                </a:solidFill>
              </a:ln>
              <a:solidFill>
                <a:srgbClr val="00224A"/>
              </a:solidFill>
            </a:endParaRPr>
          </a:p>
        </p:txBody>
      </p:sp>
      <p:sp>
        <p:nvSpPr>
          <p:cNvPr id="8" name="Oval 7">
            <a:extLst>
              <a:ext uri="{FF2B5EF4-FFF2-40B4-BE49-F238E27FC236}">
                <a16:creationId xmlns:a16="http://schemas.microsoft.com/office/drawing/2014/main" id="{6170C1A2-D731-0101-E53C-CA7AD090AD18}"/>
              </a:ext>
            </a:extLst>
          </p:cNvPr>
          <p:cNvSpPr/>
          <p:nvPr/>
        </p:nvSpPr>
        <p:spPr>
          <a:xfrm>
            <a:off x="3730709" y="1473691"/>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rgbClr val="00224A"/>
                  </a:solidFill>
                </a:ln>
                <a:solidFill>
                  <a:srgbClr val="00224A"/>
                </a:solidFill>
              </a:rPr>
              <a:t>2</a:t>
            </a:r>
            <a:endParaRPr lang="en-BE">
              <a:ln>
                <a:solidFill>
                  <a:srgbClr val="00224A"/>
                </a:solidFill>
              </a:ln>
              <a:solidFill>
                <a:srgbClr val="00224A"/>
              </a:solidFill>
            </a:endParaRPr>
          </a:p>
        </p:txBody>
      </p:sp>
      <p:sp>
        <p:nvSpPr>
          <p:cNvPr id="9" name="Oval 8">
            <a:extLst>
              <a:ext uri="{FF2B5EF4-FFF2-40B4-BE49-F238E27FC236}">
                <a16:creationId xmlns:a16="http://schemas.microsoft.com/office/drawing/2014/main" id="{8395D320-2532-3F55-711C-2869314EFF2B}"/>
              </a:ext>
            </a:extLst>
          </p:cNvPr>
          <p:cNvSpPr/>
          <p:nvPr/>
        </p:nvSpPr>
        <p:spPr>
          <a:xfrm>
            <a:off x="5907702" y="1473691"/>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n>
                  <a:solidFill>
                    <a:srgbClr val="00224A"/>
                  </a:solidFill>
                </a:ln>
                <a:solidFill>
                  <a:srgbClr val="00224A"/>
                </a:solidFill>
              </a:rPr>
              <a:t>3</a:t>
            </a:r>
            <a:endParaRPr lang="en-BE">
              <a:ln>
                <a:solidFill>
                  <a:srgbClr val="00224A"/>
                </a:solidFill>
              </a:ln>
              <a:solidFill>
                <a:srgbClr val="00224A"/>
              </a:solidFill>
            </a:endParaRPr>
          </a:p>
        </p:txBody>
      </p:sp>
      <p:sp>
        <p:nvSpPr>
          <p:cNvPr id="10" name="Oval 9">
            <a:extLst>
              <a:ext uri="{FF2B5EF4-FFF2-40B4-BE49-F238E27FC236}">
                <a16:creationId xmlns:a16="http://schemas.microsoft.com/office/drawing/2014/main" id="{7E736D6E-4E08-D02E-760F-08D3185A030B}"/>
              </a:ext>
            </a:extLst>
          </p:cNvPr>
          <p:cNvSpPr/>
          <p:nvPr/>
        </p:nvSpPr>
        <p:spPr>
          <a:xfrm>
            <a:off x="734910" y="5298020"/>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224A"/>
                </a:solidFill>
              </a:rPr>
              <a:t>1</a:t>
            </a:r>
            <a:endParaRPr lang="en-BE">
              <a:solidFill>
                <a:srgbClr val="00224A"/>
              </a:solidFill>
            </a:endParaRPr>
          </a:p>
        </p:txBody>
      </p:sp>
      <p:sp>
        <p:nvSpPr>
          <p:cNvPr id="11" name="Rectangle: Rounded Corners 6">
            <a:extLst>
              <a:ext uri="{FF2B5EF4-FFF2-40B4-BE49-F238E27FC236}">
                <a16:creationId xmlns:a16="http://schemas.microsoft.com/office/drawing/2014/main" id="{8B03BAF3-5FDB-6906-701F-7FF26BCB512D}"/>
              </a:ext>
            </a:extLst>
          </p:cNvPr>
          <p:cNvSpPr/>
          <p:nvPr/>
        </p:nvSpPr>
        <p:spPr>
          <a:xfrm>
            <a:off x="734910" y="5298020"/>
            <a:ext cx="3477168" cy="360000"/>
          </a:xfrm>
          <a:prstGeom prst="roundRect">
            <a:avLst>
              <a:gd name="adj" fmla="val 50000"/>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nl-BE" sz="1600" b="0">
                <a:solidFill>
                  <a:srgbClr val="00224A"/>
                </a:solidFill>
                <a:latin typeface="Space Grotesk" pitchFamily="2" charset="77"/>
                <a:cs typeface="Space Grotesk" pitchFamily="2" charset="77"/>
              </a:rPr>
              <a:t>        </a:t>
            </a:r>
            <a:r>
              <a:rPr lang="nl-BE" sz="1200" b="0">
                <a:solidFill>
                  <a:srgbClr val="00224A"/>
                </a:solidFill>
                <a:latin typeface="Space Grotesk" pitchFamily="2" charset="77"/>
                <a:cs typeface="Space Grotesk" pitchFamily="2" charset="77"/>
              </a:rPr>
              <a:t>Starting on-site earlier to save time</a:t>
            </a:r>
            <a:endParaRPr lang="en-GB" sz="1500">
              <a:solidFill>
                <a:srgbClr val="00224A"/>
              </a:solidFill>
            </a:endParaRPr>
          </a:p>
        </p:txBody>
      </p:sp>
      <p:pic>
        <p:nvPicPr>
          <p:cNvPr id="18" name="Picture 17">
            <a:extLst>
              <a:ext uri="{FF2B5EF4-FFF2-40B4-BE49-F238E27FC236}">
                <a16:creationId xmlns:a16="http://schemas.microsoft.com/office/drawing/2014/main" id="{85C265B1-A25E-D97C-6167-8FE7D89EF02B}"/>
              </a:ext>
            </a:extLst>
          </p:cNvPr>
          <p:cNvPicPr>
            <a:picLocks noChangeAspect="1"/>
          </p:cNvPicPr>
          <p:nvPr/>
        </p:nvPicPr>
        <p:blipFill>
          <a:blip r:embed="rId2"/>
          <a:stretch>
            <a:fillRect/>
          </a:stretch>
        </p:blipFill>
        <p:spPr>
          <a:xfrm>
            <a:off x="660816" y="1697429"/>
            <a:ext cx="10431419" cy="3190787"/>
          </a:xfrm>
          <a:prstGeom prst="rect">
            <a:avLst/>
          </a:prstGeom>
        </p:spPr>
      </p:pic>
      <p:sp>
        <p:nvSpPr>
          <p:cNvPr id="16" name="Oval 15">
            <a:extLst>
              <a:ext uri="{FF2B5EF4-FFF2-40B4-BE49-F238E27FC236}">
                <a16:creationId xmlns:a16="http://schemas.microsoft.com/office/drawing/2014/main" id="{D0B29AFD-C83A-B2A3-6499-C76960C26ED9}"/>
              </a:ext>
            </a:extLst>
          </p:cNvPr>
          <p:cNvSpPr/>
          <p:nvPr/>
        </p:nvSpPr>
        <p:spPr>
          <a:xfrm>
            <a:off x="4480059" y="5298020"/>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224A"/>
                </a:solidFill>
              </a:rPr>
              <a:t>2</a:t>
            </a:r>
            <a:endParaRPr lang="en-BE">
              <a:solidFill>
                <a:srgbClr val="00224A"/>
              </a:solidFill>
            </a:endParaRPr>
          </a:p>
        </p:txBody>
      </p:sp>
      <p:sp>
        <p:nvSpPr>
          <p:cNvPr id="17" name="Rectangle: Rounded Corners 6">
            <a:extLst>
              <a:ext uri="{FF2B5EF4-FFF2-40B4-BE49-F238E27FC236}">
                <a16:creationId xmlns:a16="http://schemas.microsoft.com/office/drawing/2014/main" id="{9A843D3F-73B7-2C2F-F5CA-3410295C9B76}"/>
              </a:ext>
            </a:extLst>
          </p:cNvPr>
          <p:cNvSpPr/>
          <p:nvPr/>
        </p:nvSpPr>
        <p:spPr>
          <a:xfrm>
            <a:off x="4480059" y="5298020"/>
            <a:ext cx="3360436" cy="360000"/>
          </a:xfrm>
          <a:prstGeom prst="roundRect">
            <a:avLst>
              <a:gd name="adj" fmla="val 50000"/>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nl-BE" sz="1500" b="0">
                <a:solidFill>
                  <a:srgbClr val="00224A"/>
                </a:solidFill>
                <a:latin typeface="Space Grotesk" pitchFamily="2" charset="77"/>
                <a:cs typeface="Space Grotesk" pitchFamily="2" charset="77"/>
              </a:rPr>
              <a:t>        </a:t>
            </a:r>
            <a:r>
              <a:rPr lang="nl-BE" sz="1200" b="0">
                <a:solidFill>
                  <a:srgbClr val="00224A"/>
                </a:solidFill>
                <a:latin typeface="Space Grotesk" pitchFamily="2" charset="77"/>
                <a:cs typeface="Space Grotesk" pitchFamily="2" charset="77"/>
              </a:rPr>
              <a:t>Rework and poor site coordination</a:t>
            </a:r>
            <a:endParaRPr lang="en-GB" sz="1500">
              <a:solidFill>
                <a:srgbClr val="00224A"/>
              </a:solidFill>
            </a:endParaRPr>
          </a:p>
        </p:txBody>
      </p:sp>
      <p:sp>
        <p:nvSpPr>
          <p:cNvPr id="19" name="Oval 18">
            <a:extLst>
              <a:ext uri="{FF2B5EF4-FFF2-40B4-BE49-F238E27FC236}">
                <a16:creationId xmlns:a16="http://schemas.microsoft.com/office/drawing/2014/main" id="{7B62185F-75F7-B342-932F-BBF9804E10D2}"/>
              </a:ext>
            </a:extLst>
          </p:cNvPr>
          <p:cNvSpPr/>
          <p:nvPr/>
        </p:nvSpPr>
        <p:spPr>
          <a:xfrm>
            <a:off x="8108477" y="5298020"/>
            <a:ext cx="360000" cy="360000"/>
          </a:xfrm>
          <a:prstGeom prst="ellipse">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224A"/>
                </a:solidFill>
              </a:rPr>
              <a:t>3</a:t>
            </a:r>
            <a:endParaRPr lang="en-BE">
              <a:solidFill>
                <a:srgbClr val="00224A"/>
              </a:solidFill>
            </a:endParaRPr>
          </a:p>
        </p:txBody>
      </p:sp>
      <p:sp>
        <p:nvSpPr>
          <p:cNvPr id="20" name="Rectangle: Rounded Corners 6">
            <a:extLst>
              <a:ext uri="{FF2B5EF4-FFF2-40B4-BE49-F238E27FC236}">
                <a16:creationId xmlns:a16="http://schemas.microsoft.com/office/drawing/2014/main" id="{B7337130-BBBA-A424-9B6F-BA2E25E2202A}"/>
              </a:ext>
            </a:extLst>
          </p:cNvPr>
          <p:cNvSpPr/>
          <p:nvPr/>
        </p:nvSpPr>
        <p:spPr>
          <a:xfrm>
            <a:off x="8108476" y="5298020"/>
            <a:ext cx="3438257" cy="360000"/>
          </a:xfrm>
          <a:prstGeom prst="roundRect">
            <a:avLst>
              <a:gd name="adj" fmla="val 50000"/>
            </a:avLst>
          </a:prstGeom>
          <a:noFill/>
          <a:ln w="19050">
            <a:solidFill>
              <a:srgbClr val="0022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nl-BE" sz="1500" b="0">
                <a:solidFill>
                  <a:srgbClr val="00224A"/>
                </a:solidFill>
                <a:latin typeface="Space Grotesk" pitchFamily="2" charset="77"/>
                <a:cs typeface="Space Grotesk" pitchFamily="2" charset="77"/>
              </a:rPr>
              <a:t>        </a:t>
            </a:r>
            <a:r>
              <a:rPr lang="nl-BE" sz="1200" b="0">
                <a:solidFill>
                  <a:srgbClr val="00224A"/>
                </a:solidFill>
                <a:latin typeface="Space Grotesk" pitchFamily="2" charset="77"/>
                <a:cs typeface="Space Grotesk" pitchFamily="2" charset="77"/>
              </a:rPr>
              <a:t>Scope creep = delay in construction</a:t>
            </a:r>
            <a:endParaRPr lang="en-GB" sz="1500">
              <a:solidFill>
                <a:srgbClr val="00224A"/>
              </a:solidFill>
            </a:endParaRPr>
          </a:p>
        </p:txBody>
      </p:sp>
      <p:sp>
        <p:nvSpPr>
          <p:cNvPr id="2" name="Subtitle 2">
            <a:extLst>
              <a:ext uri="{FF2B5EF4-FFF2-40B4-BE49-F238E27FC236}">
                <a16:creationId xmlns:a16="http://schemas.microsoft.com/office/drawing/2014/main" id="{F992F159-4C43-46AC-62E5-B2D08952258F}"/>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ABOUT US</a:t>
            </a:r>
            <a:endParaRPr lang="en-BE"/>
          </a:p>
        </p:txBody>
      </p:sp>
    </p:spTree>
    <p:extLst>
      <p:ext uri="{BB962C8B-B14F-4D97-AF65-F5344CB8AC3E}">
        <p14:creationId xmlns:p14="http://schemas.microsoft.com/office/powerpoint/2010/main" val="968659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74683-0C37-025E-7EDA-6395ADE31169}"/>
              </a:ext>
            </a:extLst>
          </p:cNvPr>
          <p:cNvSpPr>
            <a:spLocks noGrp="1"/>
          </p:cNvSpPr>
          <p:nvPr>
            <p:ph type="title"/>
          </p:nvPr>
        </p:nvSpPr>
        <p:spPr/>
        <p:txBody>
          <a:bodyPr>
            <a:normAutofit fontScale="90000"/>
          </a:bodyPr>
          <a:lstStyle/>
          <a:p>
            <a:r>
              <a:rPr lang="en-US" b="0" i="0">
                <a:effectLst/>
                <a:latin typeface="Space Grotesk"/>
              </a:rPr>
              <a:t>No speculation, improvisation, or shortcuts, please.</a:t>
            </a:r>
            <a:endParaRPr lang="en-GB"/>
          </a:p>
        </p:txBody>
      </p:sp>
      <p:sp>
        <p:nvSpPr>
          <p:cNvPr id="4" name="Subtitle 3">
            <a:extLst>
              <a:ext uri="{FF2B5EF4-FFF2-40B4-BE49-F238E27FC236}">
                <a16:creationId xmlns:a16="http://schemas.microsoft.com/office/drawing/2014/main" id="{45CFB204-2AFC-58E6-E464-18C641963FD1}"/>
              </a:ext>
            </a:extLst>
          </p:cNvPr>
          <p:cNvSpPr>
            <a:spLocks noGrp="1"/>
          </p:cNvSpPr>
          <p:nvPr>
            <p:ph type="subTitle" idx="13"/>
          </p:nvPr>
        </p:nvSpPr>
        <p:spPr/>
        <p:txBody>
          <a:bodyPr/>
          <a:lstStyle/>
          <a:p>
            <a:r>
              <a:rPr lang="en-GB"/>
              <a:t>THE PROCESS</a:t>
            </a:r>
          </a:p>
        </p:txBody>
      </p:sp>
      <p:pic>
        <p:nvPicPr>
          <p:cNvPr id="7" name="Picture Placeholder 6" descr="A group of people looking at a computer&#10;&#10;Description automatically generated">
            <a:extLst>
              <a:ext uri="{FF2B5EF4-FFF2-40B4-BE49-F238E27FC236}">
                <a16:creationId xmlns:a16="http://schemas.microsoft.com/office/drawing/2014/main" id="{B5ECC6E3-225D-9A9E-B1B3-DA4819B0B70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cxnSp>
        <p:nvCxnSpPr>
          <p:cNvPr id="10" name="Straight Connector 9">
            <a:extLst>
              <a:ext uri="{FF2B5EF4-FFF2-40B4-BE49-F238E27FC236}">
                <a16:creationId xmlns:a16="http://schemas.microsoft.com/office/drawing/2014/main" id="{5D94DD00-97B1-3D26-E9BB-DE79B267D11E}"/>
              </a:ext>
            </a:extLst>
          </p:cNvPr>
          <p:cNvCxnSpPr>
            <a:cxnSpLocks/>
          </p:cNvCxnSpPr>
          <p:nvPr/>
        </p:nvCxnSpPr>
        <p:spPr>
          <a:xfrm>
            <a:off x="11116738" y="739176"/>
            <a:ext cx="448855" cy="5206426"/>
          </a:xfrm>
          <a:prstGeom prst="line">
            <a:avLst/>
          </a:prstGeom>
          <a:ln w="38100">
            <a:solidFill>
              <a:srgbClr val="DBF9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3A6727F-D72C-70D1-BCBA-8568EF899766}"/>
              </a:ext>
            </a:extLst>
          </p:cNvPr>
          <p:cNvCxnSpPr>
            <a:cxnSpLocks/>
          </p:cNvCxnSpPr>
          <p:nvPr/>
        </p:nvCxnSpPr>
        <p:spPr>
          <a:xfrm flipV="1">
            <a:off x="6351938" y="725671"/>
            <a:ext cx="4764799" cy="730990"/>
          </a:xfrm>
          <a:prstGeom prst="line">
            <a:avLst/>
          </a:prstGeom>
          <a:ln w="38100">
            <a:solidFill>
              <a:srgbClr val="DBF9C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298592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BF9C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2E320-3674-99BC-6C55-AF64A7B6D60C}"/>
              </a:ext>
            </a:extLst>
          </p:cNvPr>
          <p:cNvSpPr>
            <a:spLocks noGrp="1"/>
          </p:cNvSpPr>
          <p:nvPr>
            <p:ph type="title"/>
          </p:nvPr>
        </p:nvSpPr>
        <p:spPr/>
        <p:txBody>
          <a:bodyPr/>
          <a:lstStyle/>
          <a:p>
            <a:r>
              <a:rPr lang="en-GB"/>
              <a:t>The process</a:t>
            </a:r>
          </a:p>
        </p:txBody>
      </p:sp>
      <p:sp>
        <p:nvSpPr>
          <p:cNvPr id="3" name="Oval 2">
            <a:extLst>
              <a:ext uri="{FF2B5EF4-FFF2-40B4-BE49-F238E27FC236}">
                <a16:creationId xmlns:a16="http://schemas.microsoft.com/office/drawing/2014/main" id="{1DB92460-1AF9-0557-4C69-39F1C7F19106}"/>
              </a:ext>
            </a:extLst>
          </p:cNvPr>
          <p:cNvSpPr/>
          <p:nvPr/>
        </p:nvSpPr>
        <p:spPr>
          <a:xfrm>
            <a:off x="4484795" y="2255900"/>
            <a:ext cx="2926404" cy="2926404"/>
          </a:xfrm>
          <a:prstGeom prst="ellipse">
            <a:avLst/>
          </a:prstGeom>
          <a:noFill/>
          <a:ln w="15875">
            <a:solidFill>
              <a:srgbClr val="DBF9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CE61AD92-F48A-052F-5BB7-512491337B37}"/>
              </a:ext>
            </a:extLst>
          </p:cNvPr>
          <p:cNvSpPr/>
          <p:nvPr/>
        </p:nvSpPr>
        <p:spPr>
          <a:xfrm>
            <a:off x="5898367" y="2202895"/>
            <a:ext cx="106010" cy="106010"/>
          </a:xfrm>
          <a:prstGeom prst="ellipse">
            <a:avLst/>
          </a:prstGeom>
          <a:solidFill>
            <a:srgbClr val="0022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Content Placeholder 2">
            <a:extLst>
              <a:ext uri="{FF2B5EF4-FFF2-40B4-BE49-F238E27FC236}">
                <a16:creationId xmlns:a16="http://schemas.microsoft.com/office/drawing/2014/main" id="{20F499C3-7065-7BCE-4787-167C105F9E48}"/>
              </a:ext>
            </a:extLst>
          </p:cNvPr>
          <p:cNvSpPr txBox="1">
            <a:spLocks/>
          </p:cNvSpPr>
          <p:nvPr/>
        </p:nvSpPr>
        <p:spPr>
          <a:xfrm>
            <a:off x="5463345" y="2374645"/>
            <a:ext cx="993376"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a:t>Initiate</a:t>
            </a:r>
          </a:p>
        </p:txBody>
      </p:sp>
      <p:sp>
        <p:nvSpPr>
          <p:cNvPr id="16" name="Content Placeholder 2">
            <a:extLst>
              <a:ext uri="{FF2B5EF4-FFF2-40B4-BE49-F238E27FC236}">
                <a16:creationId xmlns:a16="http://schemas.microsoft.com/office/drawing/2014/main" id="{4B3D71BE-F654-5CB0-AB0D-EFA35239DD56}"/>
              </a:ext>
            </a:extLst>
          </p:cNvPr>
          <p:cNvSpPr txBox="1">
            <a:spLocks/>
          </p:cNvSpPr>
          <p:nvPr/>
        </p:nvSpPr>
        <p:spPr>
          <a:xfrm>
            <a:off x="5543530" y="4790599"/>
            <a:ext cx="833007"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a:t>Build</a:t>
            </a:r>
          </a:p>
        </p:txBody>
      </p:sp>
      <p:sp>
        <p:nvSpPr>
          <p:cNvPr id="17" name="Content Placeholder 2">
            <a:extLst>
              <a:ext uri="{FF2B5EF4-FFF2-40B4-BE49-F238E27FC236}">
                <a16:creationId xmlns:a16="http://schemas.microsoft.com/office/drawing/2014/main" id="{DE35FA4B-F73B-2DE3-2702-79BDB2F30CDD}"/>
              </a:ext>
            </a:extLst>
          </p:cNvPr>
          <p:cNvSpPr txBox="1">
            <a:spLocks/>
          </p:cNvSpPr>
          <p:nvPr/>
        </p:nvSpPr>
        <p:spPr>
          <a:xfrm>
            <a:off x="6096000" y="3656136"/>
            <a:ext cx="1201944"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GB" sz="1800"/>
              <a:t>Design</a:t>
            </a:r>
          </a:p>
        </p:txBody>
      </p:sp>
      <p:sp>
        <p:nvSpPr>
          <p:cNvPr id="18" name="Content Placeholder 2">
            <a:extLst>
              <a:ext uri="{FF2B5EF4-FFF2-40B4-BE49-F238E27FC236}">
                <a16:creationId xmlns:a16="http://schemas.microsoft.com/office/drawing/2014/main" id="{932D8505-7E13-41CA-3480-E75E95840987}"/>
              </a:ext>
            </a:extLst>
          </p:cNvPr>
          <p:cNvSpPr txBox="1">
            <a:spLocks/>
          </p:cNvSpPr>
          <p:nvPr/>
        </p:nvSpPr>
        <p:spPr>
          <a:xfrm>
            <a:off x="4585572" y="3656136"/>
            <a:ext cx="1083620" cy="3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a:t>Operate</a:t>
            </a:r>
          </a:p>
        </p:txBody>
      </p:sp>
      <p:sp>
        <p:nvSpPr>
          <p:cNvPr id="19" name="Content Placeholder 2">
            <a:extLst>
              <a:ext uri="{FF2B5EF4-FFF2-40B4-BE49-F238E27FC236}">
                <a16:creationId xmlns:a16="http://schemas.microsoft.com/office/drawing/2014/main" id="{B06DE5EA-FDB4-D3E8-8876-EB67D7CBB05A}"/>
              </a:ext>
            </a:extLst>
          </p:cNvPr>
          <p:cNvSpPr txBox="1">
            <a:spLocks/>
          </p:cNvSpPr>
          <p:nvPr/>
        </p:nvSpPr>
        <p:spPr>
          <a:xfrm>
            <a:off x="1061367" y="3368909"/>
            <a:ext cx="3218381" cy="10109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400" b="0" i="0" u="none" strike="noStrike">
                <a:effectLst/>
                <a:latin typeface="Space Grotesk" pitchFamily="2" charset="77"/>
              </a:rPr>
              <a:t>We understand the success of a project lies not only in its creation, but also in its long-term functionality. </a:t>
            </a:r>
          </a:p>
        </p:txBody>
      </p:sp>
      <p:sp>
        <p:nvSpPr>
          <p:cNvPr id="20" name="Content Placeholder 2">
            <a:extLst>
              <a:ext uri="{FF2B5EF4-FFF2-40B4-BE49-F238E27FC236}">
                <a16:creationId xmlns:a16="http://schemas.microsoft.com/office/drawing/2014/main" id="{44190591-EFC2-2DAE-E6C5-8E3DB0B5BC49}"/>
              </a:ext>
            </a:extLst>
          </p:cNvPr>
          <p:cNvSpPr txBox="1">
            <a:spLocks/>
          </p:cNvSpPr>
          <p:nvPr/>
        </p:nvSpPr>
        <p:spPr>
          <a:xfrm>
            <a:off x="7668892" y="3368909"/>
            <a:ext cx="3696423" cy="10109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GB" sz="1400" b="0" i="0" u="none" strike="noStrike">
                <a:effectLst/>
                <a:latin typeface="Space Grotesk" pitchFamily="2" charset="77"/>
              </a:rPr>
              <a:t>We create smart BIM models based on the specifications and requirements established in the initiation phase. </a:t>
            </a:r>
          </a:p>
        </p:txBody>
      </p:sp>
      <p:sp>
        <p:nvSpPr>
          <p:cNvPr id="21" name="Content Placeholder 2">
            <a:extLst>
              <a:ext uri="{FF2B5EF4-FFF2-40B4-BE49-F238E27FC236}">
                <a16:creationId xmlns:a16="http://schemas.microsoft.com/office/drawing/2014/main" id="{EFA6824B-38CB-FF9C-B464-2A549E08E48F}"/>
              </a:ext>
            </a:extLst>
          </p:cNvPr>
          <p:cNvSpPr txBox="1">
            <a:spLocks/>
          </p:cNvSpPr>
          <p:nvPr/>
        </p:nvSpPr>
        <p:spPr>
          <a:xfrm>
            <a:off x="4279748" y="879208"/>
            <a:ext cx="3218381" cy="8330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00" b="0">
                <a:effectLst/>
                <a:latin typeface="Space Grotesk" pitchFamily="2" charset="77"/>
                <a:cs typeface="Space Grotesk" pitchFamily="2" charset="77"/>
              </a:rPr>
              <a:t>First, we define the </a:t>
            </a:r>
            <a:r>
              <a:rPr lang="en-GB" sz="1400">
                <a:effectLst/>
                <a:latin typeface="Space Grotesk" pitchFamily="2" charset="77"/>
                <a:cs typeface="Space Grotesk" pitchFamily="2" charset="77"/>
              </a:rPr>
              <a:t>scope</a:t>
            </a:r>
            <a:r>
              <a:rPr lang="en-GB" sz="1400" b="0">
                <a:latin typeface="Space Grotesk" pitchFamily="2" charset="77"/>
                <a:cs typeface="Space Grotesk" pitchFamily="2" charset="77"/>
              </a:rPr>
              <a:t>:</a:t>
            </a:r>
            <a:br>
              <a:rPr lang="en-GB" sz="1400" b="0">
                <a:effectLst/>
                <a:latin typeface="Space Grotesk" pitchFamily="2" charset="77"/>
                <a:cs typeface="Space Grotesk" pitchFamily="2" charset="77"/>
              </a:rPr>
            </a:br>
            <a:r>
              <a:rPr lang="en-GB" sz="1400" b="0">
                <a:effectLst/>
                <a:latin typeface="Space Grotesk" pitchFamily="2" charset="77"/>
                <a:cs typeface="Space Grotesk" pitchFamily="2" charset="77"/>
              </a:rPr>
              <a:t>Whether it’s through brainstorming sessions, simulations, or ROI calculations, we find answers to the hard questions.</a:t>
            </a:r>
          </a:p>
        </p:txBody>
      </p:sp>
      <p:sp>
        <p:nvSpPr>
          <p:cNvPr id="22" name="Content Placeholder 2">
            <a:extLst>
              <a:ext uri="{FF2B5EF4-FFF2-40B4-BE49-F238E27FC236}">
                <a16:creationId xmlns:a16="http://schemas.microsoft.com/office/drawing/2014/main" id="{98853986-DC36-C8FB-5D1F-DBDEC16E944C}"/>
              </a:ext>
            </a:extLst>
          </p:cNvPr>
          <p:cNvSpPr txBox="1">
            <a:spLocks/>
          </p:cNvSpPr>
          <p:nvPr/>
        </p:nvSpPr>
        <p:spPr>
          <a:xfrm>
            <a:off x="4320615" y="5456081"/>
            <a:ext cx="3218381" cy="10109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1600" b="1" kern="1200">
                <a:solidFill>
                  <a:srgbClr val="00224A"/>
                </a:solidFill>
                <a:latin typeface="Space Grotesk 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224A"/>
                </a:solidFill>
                <a:latin typeface="Space Grotesk"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500" b="1" kern="1200">
                <a:solidFill>
                  <a:srgbClr val="00224A"/>
                </a:solidFill>
                <a:latin typeface="Space Grotesk 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500" kern="1200">
                <a:solidFill>
                  <a:srgbClr val="00224A"/>
                </a:solidFill>
                <a:latin typeface="Space Grotesk"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00224A"/>
                </a:solidFill>
                <a:latin typeface="Space Grotesk"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400" b="0">
                <a:effectLst/>
                <a:latin typeface="Space Grotesk" pitchFamily="2" charset="77"/>
                <a:cs typeface="Space Grotesk" pitchFamily="2" charset="77"/>
              </a:rPr>
              <a:t>One of our central objectives is to build as designed. Once the plans and digital twins are on the table, it’s time to bring them to life, exactly as planned in the previous phase.</a:t>
            </a:r>
          </a:p>
        </p:txBody>
      </p:sp>
      <p:sp>
        <p:nvSpPr>
          <p:cNvPr id="25" name="Triangle 24">
            <a:extLst>
              <a:ext uri="{FF2B5EF4-FFF2-40B4-BE49-F238E27FC236}">
                <a16:creationId xmlns:a16="http://schemas.microsoft.com/office/drawing/2014/main" id="{4BD82A61-7D1E-2725-49B9-3AF9F966ECF1}"/>
              </a:ext>
            </a:extLst>
          </p:cNvPr>
          <p:cNvSpPr/>
          <p:nvPr/>
        </p:nvSpPr>
        <p:spPr>
          <a:xfrm rot="8689208">
            <a:off x="6986263" y="2711952"/>
            <a:ext cx="176168" cy="151869"/>
          </a:xfrm>
          <a:prstGeom prst="triangl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riangle 25">
            <a:extLst>
              <a:ext uri="{FF2B5EF4-FFF2-40B4-BE49-F238E27FC236}">
                <a16:creationId xmlns:a16="http://schemas.microsoft.com/office/drawing/2014/main" id="{D62BE909-D30C-D76E-F12A-2DE1123C338A}"/>
              </a:ext>
            </a:extLst>
          </p:cNvPr>
          <p:cNvSpPr/>
          <p:nvPr/>
        </p:nvSpPr>
        <p:spPr>
          <a:xfrm rot="13051050">
            <a:off x="6963091" y="4589551"/>
            <a:ext cx="176168" cy="151869"/>
          </a:xfrm>
          <a:prstGeom prst="triangl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riangle 26">
            <a:extLst>
              <a:ext uri="{FF2B5EF4-FFF2-40B4-BE49-F238E27FC236}">
                <a16:creationId xmlns:a16="http://schemas.microsoft.com/office/drawing/2014/main" id="{387FE653-86DD-5642-8B45-FDF42EE3F29F}"/>
              </a:ext>
            </a:extLst>
          </p:cNvPr>
          <p:cNvSpPr/>
          <p:nvPr/>
        </p:nvSpPr>
        <p:spPr>
          <a:xfrm rot="19276671">
            <a:off x="4744207" y="4589551"/>
            <a:ext cx="176168" cy="151869"/>
          </a:xfrm>
          <a:prstGeom prst="triangl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riangle 27">
            <a:extLst>
              <a:ext uri="{FF2B5EF4-FFF2-40B4-BE49-F238E27FC236}">
                <a16:creationId xmlns:a16="http://schemas.microsoft.com/office/drawing/2014/main" id="{55ACBB1B-2C18-E850-3E0F-7FA9FFB9411E}"/>
              </a:ext>
            </a:extLst>
          </p:cNvPr>
          <p:cNvSpPr/>
          <p:nvPr/>
        </p:nvSpPr>
        <p:spPr>
          <a:xfrm rot="2132151">
            <a:off x="4735409" y="2711952"/>
            <a:ext cx="176168" cy="151869"/>
          </a:xfrm>
          <a:prstGeom prst="triangle">
            <a:avLst/>
          </a:prstGeom>
          <a:solidFill>
            <a:srgbClr val="DBF9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2">
            <a:extLst>
              <a:ext uri="{FF2B5EF4-FFF2-40B4-BE49-F238E27FC236}">
                <a16:creationId xmlns:a16="http://schemas.microsoft.com/office/drawing/2014/main" id="{0759D96F-213F-DB42-B3FF-D115E2E2FD66}"/>
              </a:ext>
            </a:extLst>
          </p:cNvPr>
          <p:cNvSpPr>
            <a:spLocks noGrp="1"/>
          </p:cNvSpPr>
          <p:nvPr>
            <p:ph type="subTitle" idx="13" hasCustomPrompt="1"/>
          </p:nvPr>
        </p:nvSpPr>
        <p:spPr>
          <a:xfrm>
            <a:off x="538129" y="360000"/>
            <a:ext cx="7407070" cy="321037"/>
          </a:xfrm>
        </p:spPr>
        <p:txBody>
          <a:bodyPr lIns="0" tIns="0" rIns="0" bIns="0" anchor="t">
            <a:normAutofit/>
          </a:bodyPr>
          <a:lstStyle>
            <a:lvl1pPr marL="0" indent="0" algn="l">
              <a:buNone/>
              <a:defRPr sz="1000" b="0">
                <a:solidFill>
                  <a:srgbClr val="00224A"/>
                </a:solidFill>
                <a:latin typeface="Space Mono" panose="02000509040000020004" pitchFamily="49"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THE PROCESS</a:t>
            </a:r>
            <a:endParaRPr lang="en-BE"/>
          </a:p>
        </p:txBody>
      </p:sp>
      <p:sp>
        <p:nvSpPr>
          <p:cNvPr id="6" name="Oval 5">
            <a:extLst>
              <a:ext uri="{FF2B5EF4-FFF2-40B4-BE49-F238E27FC236}">
                <a16:creationId xmlns:a16="http://schemas.microsoft.com/office/drawing/2014/main" id="{C345DD1F-8E7A-F64D-5BD6-65D4FC924E1E}"/>
              </a:ext>
            </a:extLst>
          </p:cNvPr>
          <p:cNvSpPr/>
          <p:nvPr/>
        </p:nvSpPr>
        <p:spPr>
          <a:xfrm>
            <a:off x="5898367" y="5137927"/>
            <a:ext cx="106010" cy="106010"/>
          </a:xfrm>
          <a:prstGeom prst="ellipse">
            <a:avLst/>
          </a:prstGeom>
          <a:solidFill>
            <a:srgbClr val="0022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9410FD7D-97C7-B3CB-1046-501CCD0F3113}"/>
              </a:ext>
            </a:extLst>
          </p:cNvPr>
          <p:cNvSpPr/>
          <p:nvPr/>
        </p:nvSpPr>
        <p:spPr>
          <a:xfrm>
            <a:off x="7356291" y="3756736"/>
            <a:ext cx="106010" cy="106010"/>
          </a:xfrm>
          <a:prstGeom prst="ellipse">
            <a:avLst/>
          </a:prstGeom>
          <a:solidFill>
            <a:srgbClr val="0022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94D35D05-2CE0-F3D2-7346-E0D63DE93C71}"/>
              </a:ext>
            </a:extLst>
          </p:cNvPr>
          <p:cNvSpPr/>
          <p:nvPr/>
        </p:nvSpPr>
        <p:spPr>
          <a:xfrm>
            <a:off x="4434048" y="3756736"/>
            <a:ext cx="106010" cy="106010"/>
          </a:xfrm>
          <a:prstGeom prst="ellipse">
            <a:avLst/>
          </a:prstGeom>
          <a:solidFill>
            <a:srgbClr val="0022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2606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L-Presentation-Template" id="{32AEDD94-D948-6D41-9B39-37C5598CECDE}" vid="{0437B370-1174-1C43-AD25-7C53DD51F1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98CDAFA7D6EBE4BB44EA201918E7ED4" ma:contentTypeVersion="15" ma:contentTypeDescription="Een nieuw document maken." ma:contentTypeScope="" ma:versionID="fdea06fd38180002846e31d30a2b82f8">
  <xsd:schema xmlns:xsd="http://www.w3.org/2001/XMLSchema" xmlns:xs="http://www.w3.org/2001/XMLSchema" xmlns:p="http://schemas.microsoft.com/office/2006/metadata/properties" xmlns:ns2="9c13bedd-a960-451a-aec6-abb83760d971" xmlns:ns3="61d3f5d8-034c-459a-baf0-62128f939e9d" targetNamespace="http://schemas.microsoft.com/office/2006/metadata/properties" ma:root="true" ma:fieldsID="028f4a4f3ed2a362a9536803f8254af6" ns2:_="" ns3:_="">
    <xsd:import namespace="9c13bedd-a960-451a-aec6-abb83760d971"/>
    <xsd:import namespace="61d3f5d8-034c-459a-baf0-62128f939e9d"/>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13bedd-a960-451a-aec6-abb83760d9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Afbeeldingtags" ma:readOnly="false" ma:fieldId="{5cf76f15-5ced-4ddc-b409-7134ff3c332f}" ma:taxonomyMulti="true" ma:sspId="9aa24580-7c30-4018-a9e8-7bf6a87f0e59"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1d3f5d8-034c-459a-baf0-62128f939e9d"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18d630f-d111-41c2-919c-475ca393845e}" ma:internalName="TaxCatchAll" ma:showField="CatchAllData" ma:web="61d3f5d8-034c-459a-baf0-62128f939e9d">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c13bedd-a960-451a-aec6-abb83760d971">
      <Terms xmlns="http://schemas.microsoft.com/office/infopath/2007/PartnerControls"/>
    </lcf76f155ced4ddcb4097134ff3c332f>
    <TaxCatchAll xmlns="61d3f5d8-034c-459a-baf0-62128f939e9d" xsi:nil="true"/>
  </documentManagement>
</p:properties>
</file>

<file path=customXml/itemProps1.xml><?xml version="1.0" encoding="utf-8"?>
<ds:datastoreItem xmlns:ds="http://schemas.openxmlformats.org/officeDocument/2006/customXml" ds:itemID="{53D9C74E-98FF-493F-8441-17DF1BF3CC79}">
  <ds:schemaRefs>
    <ds:schemaRef ds:uri="61d3f5d8-034c-459a-baf0-62128f939e9d"/>
    <ds:schemaRef ds:uri="9c13bedd-a960-451a-aec6-abb83760d97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A8D1533-8757-434F-BC3A-C5478429B683}">
  <ds:schemaRefs>
    <ds:schemaRef ds:uri="http://schemas.microsoft.com/sharepoint/v3/contenttype/forms"/>
  </ds:schemaRefs>
</ds:datastoreItem>
</file>

<file path=customXml/itemProps3.xml><?xml version="1.0" encoding="utf-8"?>
<ds:datastoreItem xmlns:ds="http://schemas.openxmlformats.org/officeDocument/2006/customXml" ds:itemID="{FD441350-80FD-438D-BFB8-BD6F4B00476F}">
  <ds:schemaRefs>
    <ds:schemaRef ds:uri="61d3f5d8-034c-459a-baf0-62128f939e9d"/>
    <ds:schemaRef ds:uri="9c13bedd-a960-451a-aec6-abb83760d97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34</Slides>
  <Notes>0</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PowerPoint Presentation</vt:lpstr>
      <vt:lpstr>Streamlining your industrial projects from start to finish</vt:lpstr>
      <vt:lpstr>Polytek was founded on a clear and non-negotiable principle: getting it right from the start </vt:lpstr>
      <vt:lpstr>An introduction</vt:lpstr>
      <vt:lpstr>An introduction</vt:lpstr>
      <vt:lpstr>PowerPoint Presentation</vt:lpstr>
      <vt:lpstr>No speculation, improvisation, or shortcuts, please.</vt:lpstr>
      <vt:lpstr>No speculation, improvisation, or shortcuts, please.</vt:lpstr>
      <vt:lpstr>The process</vt:lpstr>
      <vt:lpstr>The ‘poly’ in our name is not just a play on words.</vt:lpstr>
      <vt:lpstr>Engineering </vt:lpstr>
      <vt:lpstr>Project Management</vt:lpstr>
      <vt:lpstr>Architecture</vt:lpstr>
      <vt:lpstr>Process Development</vt:lpstr>
      <vt:lpstr>Innovation</vt:lpstr>
      <vt:lpstr>We tackle your challenges head-on, getting things right from the start.</vt:lpstr>
      <vt:lpstr>Connect workflows</vt:lpstr>
      <vt:lpstr>Brands that trust us</vt:lpstr>
      <vt:lpstr>Clients who share our vision of efficiency, precision, and quality.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Werner Herbots | POLYTEK</dc:creator>
  <cp:revision>1</cp:revision>
  <dcterms:created xsi:type="dcterms:W3CDTF">2023-10-26T07:07:35Z</dcterms:created>
  <dcterms:modified xsi:type="dcterms:W3CDTF">2023-11-24T11:21:55Z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0x010100C98CDAFA7D6EBE4BB44EA201918E7ED4</vt:lpwstr>
  </property>
</Properties>
</file>